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41" autoAdjust="0"/>
  </p:normalViewPr>
  <p:slideViewPr>
    <p:cSldViewPr>
      <p:cViewPr>
        <p:scale>
          <a:sx n="100" d="100"/>
          <a:sy n="100" d="100"/>
        </p:scale>
        <p:origin x="-102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FBC5-9CBD-4419-834F-30CEE8D4A7BB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F3D0-83E7-493C-974F-1597EA181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58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FBC5-9CBD-4419-834F-30CEE8D4A7BB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F3D0-83E7-493C-974F-1597EA181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889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FBC5-9CBD-4419-834F-30CEE8D4A7BB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F3D0-83E7-493C-974F-1597EA181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58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FBC5-9CBD-4419-834F-30CEE8D4A7BB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F3D0-83E7-493C-974F-1597EA181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4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FBC5-9CBD-4419-834F-30CEE8D4A7BB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F3D0-83E7-493C-974F-1597EA181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277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FBC5-9CBD-4419-834F-30CEE8D4A7BB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F3D0-83E7-493C-974F-1597EA181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10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FBC5-9CBD-4419-834F-30CEE8D4A7BB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F3D0-83E7-493C-974F-1597EA181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049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FBC5-9CBD-4419-834F-30CEE8D4A7BB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F3D0-83E7-493C-974F-1597EA181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3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FBC5-9CBD-4419-834F-30CEE8D4A7BB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F3D0-83E7-493C-974F-1597EA181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96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FBC5-9CBD-4419-834F-30CEE8D4A7BB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F3D0-83E7-493C-974F-1597EA181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24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FBC5-9CBD-4419-834F-30CEE8D4A7BB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F3D0-83E7-493C-974F-1597EA181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250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5FBC5-9CBD-4419-834F-30CEE8D4A7BB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BF3D0-83E7-493C-974F-1597EA181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5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33444" y="255853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2008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751777" y="1698615"/>
            <a:ext cx="1785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Min RTT in msec.</a:t>
            </a:r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1219200" y="1066800"/>
            <a:ext cx="152400" cy="1219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71600" y="1491734"/>
            <a:ext cx="937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Satellite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7" name="Picture 3" descr="C:\Users\cottrell\Desktop\min-rtt-20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498" y="851405"/>
            <a:ext cx="4040946" cy="260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086600" y="2743200"/>
            <a:ext cx="1018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2013</a:t>
            </a:r>
            <a:endParaRPr lang="en-US" sz="3200" b="1" dirty="0"/>
          </a:p>
        </p:txBody>
      </p:sp>
      <p:sp>
        <p:nvSpPr>
          <p:cNvPr id="13" name="Right Brace 12"/>
          <p:cNvSpPr/>
          <p:nvPr/>
        </p:nvSpPr>
        <p:spPr>
          <a:xfrm>
            <a:off x="5029200" y="1040285"/>
            <a:ext cx="152400" cy="1219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34000" y="1465219"/>
            <a:ext cx="937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Satellite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C:\Users\cottrell\Desktop\min-rtt-200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851405"/>
            <a:ext cx="385826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0903" y="697468"/>
            <a:ext cx="71045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1,000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31403" y="1219200"/>
            <a:ext cx="53572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800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03638" y="1730881"/>
            <a:ext cx="53572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3638" y="2240419"/>
            <a:ext cx="53572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25570" y="3168123"/>
            <a:ext cx="51328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93303" y="2795089"/>
            <a:ext cx="53572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124200" y="2628801"/>
            <a:ext cx="1018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2008</a:t>
            </a:r>
            <a:endParaRPr lang="en-US" sz="3200" b="1" dirty="0"/>
          </a:p>
        </p:txBody>
      </p:sp>
      <p:sp>
        <p:nvSpPr>
          <p:cNvPr id="20" name="Right Brace 19"/>
          <p:cNvSpPr/>
          <p:nvPr/>
        </p:nvSpPr>
        <p:spPr>
          <a:xfrm>
            <a:off x="1295400" y="1026557"/>
            <a:ext cx="152400" cy="1219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489822" y="1451491"/>
            <a:ext cx="937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Satellite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166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62087"/>
            <a:ext cx="3562350" cy="389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318" y="1481137"/>
            <a:ext cx="3862317" cy="387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ular Callout 3"/>
          <p:cNvSpPr/>
          <p:nvPr/>
        </p:nvSpPr>
        <p:spPr>
          <a:xfrm>
            <a:off x="3962400" y="2209800"/>
            <a:ext cx="990600" cy="533400"/>
          </a:xfrm>
          <a:prstGeom prst="wedgeRectCallout">
            <a:avLst>
              <a:gd name="adj1" fmla="val 103846"/>
              <a:gd name="adj2" fmla="val 49822"/>
            </a:avLst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Burkina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Faso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757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4281047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3028950"/>
            <a:ext cx="286702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3400" y="2590800"/>
            <a:ext cx="228600" cy="22860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04799" y="2590800"/>
            <a:ext cx="228601" cy="53340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2590800"/>
            <a:ext cx="2409824" cy="45720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438525"/>
            <a:ext cx="23241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4648200" y="2259806"/>
            <a:ext cx="166247" cy="178594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171824" y="3124200"/>
            <a:ext cx="1476376" cy="1000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3352800" y="2259806"/>
            <a:ext cx="1295400" cy="1178719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4447" y="2250281"/>
            <a:ext cx="862453" cy="1188244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514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953" y="1390273"/>
            <a:ext cx="7753671" cy="2419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4948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7675</TotalTime>
  <Words>20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SLAC National Accelerator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Cottrell, Les</dc:creator>
  <cp:lastModifiedBy>Cottrell, Les</cp:lastModifiedBy>
  <cp:revision>10</cp:revision>
  <dcterms:created xsi:type="dcterms:W3CDTF">2015-01-05T23:42:15Z</dcterms:created>
  <dcterms:modified xsi:type="dcterms:W3CDTF">2015-02-04T00:55:36Z</dcterms:modified>
</cp:coreProperties>
</file>