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41" autoAdjust="0"/>
  </p:normalViewPr>
  <p:slideViewPr>
    <p:cSldViewPr>
      <p:cViewPr>
        <p:scale>
          <a:sx n="100" d="100"/>
          <a:sy n="100" d="100"/>
        </p:scale>
        <p:origin x="-420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5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8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5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4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7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1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4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FBC5-9CBD-4419-834F-30CEE8D4A7BB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5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ttrell\Desktop\min-rtt-2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85" y="838200"/>
            <a:ext cx="385826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33444" y="255853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751777" y="1546215"/>
            <a:ext cx="178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 RTT in msec.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1219200" y="1066800"/>
            <a:ext cx="152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1491734"/>
            <a:ext cx="93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Satellite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cottrell\Desktop\min-rtt-20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048" y="851405"/>
            <a:ext cx="4040946" cy="260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86600" y="27432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>
            <a:off x="5029200" y="1040285"/>
            <a:ext cx="152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0" y="1465219"/>
            <a:ext cx="93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Satellite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6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62087"/>
            <a:ext cx="35623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318" y="1481137"/>
            <a:ext cx="3862317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3962400" y="2209800"/>
            <a:ext cx="990600" cy="533400"/>
          </a:xfrm>
          <a:prstGeom prst="wedgeRectCallout">
            <a:avLst>
              <a:gd name="adj1" fmla="val 103846"/>
              <a:gd name="adj2" fmla="val 49822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Burkina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Faso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5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4281047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028950"/>
            <a:ext cx="28670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2590800"/>
            <a:ext cx="228600" cy="2286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799" y="2590800"/>
            <a:ext cx="228601" cy="5334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2590800"/>
            <a:ext cx="2409824" cy="457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38525"/>
            <a:ext cx="2324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648200" y="2259806"/>
            <a:ext cx="166247" cy="17859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71824" y="3124200"/>
            <a:ext cx="1476376" cy="100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352800" y="2259806"/>
            <a:ext cx="1295400" cy="117871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4447" y="2250281"/>
            <a:ext cx="862453" cy="11882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51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953" y="1390273"/>
            <a:ext cx="7753671" cy="241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94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7665</TotalTime>
  <Words>11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Cottrell, Les</dc:creator>
  <cp:lastModifiedBy>Cottrell, Les</cp:lastModifiedBy>
  <cp:revision>9</cp:revision>
  <dcterms:created xsi:type="dcterms:W3CDTF">2015-01-05T23:42:15Z</dcterms:created>
  <dcterms:modified xsi:type="dcterms:W3CDTF">2015-01-18T06:16:39Z</dcterms:modified>
</cp:coreProperties>
</file>