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4EC14-72B8-42F1-9567-53E0AE2F9BD0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6BFD-22DC-4FD9-9546-A844916F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15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4EC14-72B8-42F1-9567-53E0AE2F9BD0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6BFD-22DC-4FD9-9546-A844916F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93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4EC14-72B8-42F1-9567-53E0AE2F9BD0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6BFD-22DC-4FD9-9546-A844916F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16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4EC14-72B8-42F1-9567-53E0AE2F9BD0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6BFD-22DC-4FD9-9546-A844916F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4EC14-72B8-42F1-9567-53E0AE2F9BD0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6BFD-22DC-4FD9-9546-A844916F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1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4EC14-72B8-42F1-9567-53E0AE2F9BD0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6BFD-22DC-4FD9-9546-A844916F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27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4EC14-72B8-42F1-9567-53E0AE2F9BD0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6BFD-22DC-4FD9-9546-A844916F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460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4EC14-72B8-42F1-9567-53E0AE2F9BD0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6BFD-22DC-4FD9-9546-A844916F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4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4EC14-72B8-42F1-9567-53E0AE2F9BD0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6BFD-22DC-4FD9-9546-A844916F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34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4EC14-72B8-42F1-9567-53E0AE2F9BD0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6BFD-22DC-4FD9-9546-A844916F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5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4EC14-72B8-42F1-9567-53E0AE2F9BD0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66BFD-22DC-4FD9-9546-A844916F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62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4EC14-72B8-42F1-9567-53E0AE2F9BD0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66BFD-22DC-4FD9-9546-A844916F9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6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958" y="1524000"/>
            <a:ext cx="7113587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 rot="16200000">
            <a:off x="127393" y="3310150"/>
            <a:ext cx="1503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Minimum RTT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5105270"/>
            <a:ext cx="586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4572000"/>
            <a:ext cx="552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Minimum RTT from SLAC to Various Countries since 1998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349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cottrell</dc:creator>
  <cp:lastModifiedBy>cottrell</cp:lastModifiedBy>
  <cp:revision>2</cp:revision>
  <dcterms:created xsi:type="dcterms:W3CDTF">2011-12-20T01:04:06Z</dcterms:created>
  <dcterms:modified xsi:type="dcterms:W3CDTF">2011-12-20T01:17:08Z</dcterms:modified>
</cp:coreProperties>
</file>