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5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828A77"/>
    <a:srgbClr val="6F775F"/>
    <a:srgbClr val="7D8671"/>
    <a:srgbClr val="949A8B"/>
    <a:srgbClr val="535E3C"/>
    <a:srgbClr val="5E674A"/>
    <a:srgbClr val="6F795F"/>
    <a:srgbClr val="677256"/>
    <a:srgbClr val="5B6848"/>
    <a:srgbClr val="55603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2016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42900" y="4933072"/>
            <a:ext cx="6229350" cy="1524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342900" y="1911643"/>
            <a:ext cx="6229350" cy="26416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97720" y="4733502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31431" y="4733502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405261" y="4701736"/>
            <a:ext cx="34290" cy="6096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A3EE-EBDB-0847-8CE6-76389C5A360D}" type="datetimeFigureOut">
              <a:rPr lang="en-US" smtClean="0"/>
              <a:t>10/17/09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7CC652-A623-41D2-B0ED-8F1D217186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A3EE-EBDB-0847-8CE6-76389C5A360D}" type="datetimeFigureOut">
              <a:rPr lang="en-US" smtClean="0"/>
              <a:t>10/19/09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7DEC-F56C-444B-BCAC-4231096E5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A3EE-EBDB-0847-8CE6-76389C5A360D}" type="datetimeFigureOut">
              <a:rPr lang="en-US" smtClean="0"/>
              <a:t>10/19/09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7DEC-F56C-444B-BCAC-4231096E5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42900" y="2032000"/>
            <a:ext cx="6172200" cy="6096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A7BA3EE-EBDB-0847-8CE6-76389C5A360D}" type="datetimeFigureOut">
              <a:rPr lang="en-US" smtClean="0"/>
              <a:t>10/19/09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D947DEC-F56C-444B-BCAC-4231096E54B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A3EE-EBDB-0847-8CE6-76389C5A360D}" type="datetimeFigureOut">
              <a:rPr lang="en-US" smtClean="0"/>
              <a:t>10/19/09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19C8-A375-448C-891B-9999C6BE8E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673600"/>
            <a:ext cx="5943600" cy="18288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6611819"/>
            <a:ext cx="5943600" cy="1312981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14350" y="6555990"/>
            <a:ext cx="5943600" cy="5735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A3EE-EBDB-0847-8CE6-76389C5A360D}" type="datetimeFigureOut">
              <a:rPr lang="en-US" smtClean="0"/>
              <a:t>10/19/09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7DEC-F56C-444B-BCAC-4231096E54B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342900" y="2032000"/>
            <a:ext cx="3044952" cy="6096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3486150" y="2032000"/>
            <a:ext cx="3044952" cy="6096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7DEC-F56C-444B-BCAC-4231096E54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A3EE-EBDB-0847-8CE6-76389C5A360D}" type="datetimeFigureOut">
              <a:rPr lang="en-US" smtClean="0"/>
              <a:t>10/19/09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342900" y="2935861"/>
            <a:ext cx="3028950" cy="521817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3487341" y="2935861"/>
            <a:ext cx="3028950" cy="521817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7264"/>
            <a:ext cx="61722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3486150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22209" y="2906959"/>
            <a:ext cx="2811780" cy="211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566160" y="2906959"/>
            <a:ext cx="2811780" cy="211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A3EE-EBDB-0847-8CE6-76389C5A360D}" type="datetimeFigureOut">
              <a:rPr lang="en-US" smtClean="0"/>
              <a:t>10/19/09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7DEC-F56C-444B-BCAC-4231096E54B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A3EE-EBDB-0847-8CE6-76389C5A360D}" type="datetimeFigureOut">
              <a:rPr lang="en-US" smtClean="0"/>
              <a:t>10/19/09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7DEC-F56C-444B-BCAC-4231096E5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342900" y="609600"/>
            <a:ext cx="4686300" cy="762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6350" y="2133600"/>
            <a:ext cx="1488186" cy="49784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5086350" y="609600"/>
            <a:ext cx="1485900" cy="14224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A7BA3EE-EBDB-0847-8CE6-76389C5A360D}" type="datetimeFigureOut">
              <a:rPr lang="en-US" smtClean="0"/>
              <a:t>10/19/09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947DEC-F56C-444B-BCAC-4231096E54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050" y="609600"/>
            <a:ext cx="1543050" cy="14224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609600"/>
            <a:ext cx="4514850" cy="74168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2050" y="2133600"/>
            <a:ext cx="1543050" cy="58928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A3EE-EBDB-0847-8CE6-76389C5A360D}" type="datetimeFigureOut">
              <a:rPr lang="en-US" smtClean="0"/>
              <a:t>10/19/09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947DEC-F56C-444B-BCAC-4231096E54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342900" y="1930401"/>
            <a:ext cx="6172200" cy="62378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343400" y="8271556"/>
            <a:ext cx="1943100" cy="51206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7BA3EE-EBDB-0847-8CE6-76389C5A360D}" type="datetimeFigureOut">
              <a:rPr lang="en-US" smtClean="0"/>
              <a:t>10/17/09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1600200" y="8271556"/>
            <a:ext cx="268605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307931" y="8242041"/>
            <a:ext cx="457200" cy="6096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D947DEC-F56C-444B-BCAC-4231096E54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6256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4800" y="451556"/>
            <a:ext cx="6773200" cy="8217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828A77"/>
                </a:solidFill>
              </a:rPr>
              <a:t>In this seminar I will try to motivate how the Einstein equations emerge, and how some results (black and white holes, worm holes...) easily follow from </a:t>
            </a:r>
            <a:r>
              <a:rPr lang="en-US" sz="4400" dirty="0" err="1" smtClean="0">
                <a:solidFill>
                  <a:srgbClr val="828A77"/>
                </a:solidFill>
              </a:rPr>
              <a:t>them.I'll</a:t>
            </a:r>
            <a:r>
              <a:rPr lang="en-US" sz="4400" dirty="0" smtClean="0">
                <a:solidFill>
                  <a:srgbClr val="828A77"/>
                </a:solidFill>
              </a:rPr>
              <a:t> mostly use intuitive arguments and pretty pictures, but nevertheless, if you are allergic to mathematics, this might not be your cup of tea</a:t>
            </a:r>
            <a:endParaRPr lang="en-US" sz="4400" dirty="0">
              <a:solidFill>
                <a:srgbClr val="828A77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51556"/>
            <a:ext cx="612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0800000">
            <a:off x="867937" y="8082170"/>
            <a:ext cx="56599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5B6848"/>
                </a:solidFill>
                <a:latin typeface="Capitals"/>
                <a:cs typeface="Capitals"/>
              </a:rPr>
              <a:t>October </a:t>
            </a:r>
            <a:r>
              <a:rPr lang="en-US" sz="4000" dirty="0" err="1" smtClean="0">
                <a:solidFill>
                  <a:srgbClr val="5B6848"/>
                </a:solidFill>
                <a:latin typeface="Capitals"/>
                <a:cs typeface="Capitals"/>
              </a:rPr>
              <a:t>21th</a:t>
            </a:r>
            <a:r>
              <a:rPr lang="en-US" sz="4000" dirty="0" smtClean="0">
                <a:solidFill>
                  <a:srgbClr val="5B6848"/>
                </a:solidFill>
                <a:latin typeface="Capitals"/>
                <a:cs typeface="Capitals"/>
              </a:rPr>
              <a:t>, 2009</a:t>
            </a:r>
            <a:endParaRPr lang="en-US" sz="4000" dirty="0">
              <a:solidFill>
                <a:srgbClr val="5B6848"/>
              </a:solidFill>
              <a:latin typeface="Capitals"/>
              <a:cs typeface="Capital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798" y="498551"/>
            <a:ext cx="877163" cy="8291505"/>
          </a:xfrm>
          <a:prstGeom prst="rect">
            <a:avLst/>
          </a:prstGeom>
        </p:spPr>
        <p:txBody>
          <a:bodyPr vert="vert270" wrap="none" anchor="t" anchorCtr="0">
            <a:spAutoFit/>
          </a:bodyPr>
          <a:lstStyle/>
          <a:p>
            <a:r>
              <a:rPr lang="en-US" sz="4500" dirty="0" err="1" smtClean="0">
                <a:solidFill>
                  <a:srgbClr val="6F795F"/>
                </a:solidFill>
                <a:latin typeface="Capitals"/>
                <a:cs typeface="Capitals"/>
              </a:rPr>
              <a:t>Kavli</a:t>
            </a:r>
            <a:r>
              <a:rPr lang="en-US" sz="4500" dirty="0" smtClean="0">
                <a:solidFill>
                  <a:srgbClr val="6F795F"/>
                </a:solidFill>
                <a:latin typeface="Capitals"/>
                <a:cs typeface="Capitals"/>
              </a:rPr>
              <a:t> building, </a:t>
            </a:r>
            <a:r>
              <a:rPr lang="en-US" sz="4500" dirty="0" smtClean="0">
                <a:solidFill>
                  <a:srgbClr val="535E3C"/>
                </a:solidFill>
                <a:latin typeface="Capitals"/>
                <a:cs typeface="Capitals"/>
              </a:rPr>
              <a:t>2nd floor</a:t>
            </a:r>
            <a:endParaRPr lang="en-US" sz="4500" dirty="0">
              <a:solidFill>
                <a:srgbClr val="535E3C"/>
              </a:solidFill>
              <a:latin typeface="Capitals"/>
              <a:cs typeface="Capital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50003" y="2220028"/>
            <a:ext cx="1107996" cy="6234438"/>
          </a:xfrm>
          <a:prstGeom prst="rect">
            <a:avLst/>
          </a:prstGeom>
        </p:spPr>
        <p:txBody>
          <a:bodyPr vert="vert" wrap="square">
            <a:spAutoFit/>
          </a:bodyPr>
          <a:lstStyle/>
          <a:p>
            <a:r>
              <a:rPr lang="en-US" sz="6000" b="1" dirty="0" smtClean="0">
                <a:solidFill>
                  <a:srgbClr val="55603F"/>
                </a:solidFill>
                <a:latin typeface="Capitals"/>
                <a:cs typeface="Capitals"/>
              </a:rPr>
              <a:t>Gravitation</a:t>
            </a:r>
            <a:endParaRPr lang="en-US" sz="6000" b="1" dirty="0">
              <a:solidFill>
                <a:srgbClr val="55603F"/>
              </a:solidFill>
              <a:latin typeface="Capitals"/>
              <a:cs typeface="Capital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05253" y="7682060"/>
            <a:ext cx="34226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5B6848"/>
                </a:solidFill>
                <a:latin typeface="Capitals"/>
                <a:cs typeface="Capitals"/>
              </a:rPr>
              <a:t>Manuel Franco </a:t>
            </a:r>
            <a:r>
              <a:rPr lang="en-US" sz="2000" dirty="0" err="1">
                <a:solidFill>
                  <a:srgbClr val="5B6848"/>
                </a:solidFill>
                <a:latin typeface="Capitals"/>
                <a:cs typeface="Capitals"/>
              </a:rPr>
              <a:t>Sevilla</a:t>
            </a:r>
            <a:endParaRPr lang="en-US" sz="2000" dirty="0">
              <a:solidFill>
                <a:srgbClr val="5B6848"/>
              </a:solidFill>
              <a:latin typeface="Capitals"/>
              <a:cs typeface="Capital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68584" y="2154291"/>
            <a:ext cx="208141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677256"/>
                </a:solidFill>
                <a:latin typeface="Capitals"/>
                <a:cs typeface="Capitals"/>
              </a:rPr>
              <a:t>12:30PM</a:t>
            </a:r>
            <a:endParaRPr lang="en-US" sz="3200" dirty="0">
              <a:solidFill>
                <a:srgbClr val="677256"/>
              </a:solidFill>
              <a:latin typeface="Capitals"/>
              <a:cs typeface="Capital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199" y="-139034"/>
            <a:ext cx="6880830" cy="207279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3041</TotalTime>
  <Words>76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Paper</vt:lpstr>
      <vt:lpstr>Slide 1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Joshua Lande</dc:creator>
  <cp:lastModifiedBy>Joshua Lande</cp:lastModifiedBy>
  <cp:revision>9</cp:revision>
  <cp:lastPrinted>2009-10-20T00:05:29Z</cp:lastPrinted>
  <dcterms:created xsi:type="dcterms:W3CDTF">2009-10-17T21:30:02Z</dcterms:created>
  <dcterms:modified xsi:type="dcterms:W3CDTF">2009-10-20T00:11:20Z</dcterms:modified>
</cp:coreProperties>
</file>