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A400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-2320" y="-20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4C0B94-DE7C-6F4F-AFC4-0A85A48ECAA6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49ACA-1795-CC43-B8AE-1910B4F936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B49ACA-1795-CC43-B8AE-1910B4F936D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B0A3-456B-9B45-8887-A27A75DEDAB4}" type="datetimeFigureOut">
              <a:rPr lang="en-US" smtClean="0"/>
              <a:pPr/>
              <a:t>11/17/09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2D0EE-FCCE-034D-B276-727FFCABA7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tif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3">
            <a:alphaModFix amt="79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grayscl/>
            <a:lum bright="-61000" contrast="-50000"/>
            <a:alphaModFix amt="27000"/>
          </a:blip>
          <a:stretch>
            <a:fillRect/>
          </a:stretch>
        </p:blipFill>
        <p:spPr>
          <a:xfrm>
            <a:off x="0" y="1964777"/>
            <a:ext cx="6520248" cy="7892121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6858000" cy="2065918"/>
          </a:xfrm>
          <a:prstGeom prst="rect">
            <a:avLst/>
          </a:prstGeom>
          <a:effectLst>
            <a:glow rad="317500">
              <a:schemeClr val="accent6">
                <a:lumMod val="40000"/>
                <a:lumOff val="60000"/>
                <a:alpha val="45000"/>
              </a:schemeClr>
            </a:glow>
            <a:softEdge rad="25400"/>
          </a:effectLst>
        </p:spPr>
      </p:pic>
      <p:sp>
        <p:nvSpPr>
          <p:cNvPr id="15" name="Rectangle 14"/>
          <p:cNvSpPr/>
          <p:nvPr/>
        </p:nvSpPr>
        <p:spPr>
          <a:xfrm>
            <a:off x="0" y="2446518"/>
            <a:ext cx="673870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300" b="1" spc="-300" dirty="0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Wednesday, Nov 18th </a:t>
            </a:r>
            <a:endParaRPr lang="en-US" sz="5300" b="1" spc="-300" dirty="0">
              <a:solidFill>
                <a:srgbClr val="A4001C"/>
              </a:solidFill>
              <a:latin typeface="Didot"/>
              <a:ea typeface="Osaka"/>
              <a:cs typeface="Dido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530700" y="3908121"/>
            <a:ext cx="51652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3rd floor</a:t>
            </a:r>
            <a:r>
              <a:rPr lang="en-US" sz="6000" dirty="0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 </a:t>
            </a:r>
            <a:r>
              <a:rPr lang="en-US" sz="6000" dirty="0" err="1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Kavli</a:t>
            </a:r>
            <a:r>
              <a:rPr lang="en-US" sz="6000" dirty="0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 </a:t>
            </a:r>
            <a:endParaRPr lang="en-US" sz="6000" dirty="0">
              <a:solidFill>
                <a:srgbClr val="A4001C"/>
              </a:solidFill>
              <a:latin typeface="Didot"/>
              <a:ea typeface="Osaka"/>
              <a:cs typeface="Dido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149662" y="7271254"/>
            <a:ext cx="470833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0" b="1" dirty="0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Dave Bernstein </a:t>
            </a:r>
            <a:endParaRPr lang="en-US" sz="5000" b="1" dirty="0">
              <a:solidFill>
                <a:srgbClr val="A4001C"/>
              </a:solidFill>
              <a:latin typeface="Didot"/>
              <a:ea typeface="Osaka"/>
              <a:cs typeface="Dido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8143726"/>
            <a:ext cx="7642627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900" spc="-300" dirty="0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California Wildflowers </a:t>
            </a:r>
            <a:endParaRPr lang="en-US" sz="5900" spc="-300" dirty="0">
              <a:solidFill>
                <a:srgbClr val="A4001C"/>
              </a:solidFill>
              <a:latin typeface="Didot"/>
              <a:ea typeface="Osaka"/>
              <a:cs typeface="Dido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21608" y="3437542"/>
            <a:ext cx="167225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A4001C"/>
                </a:solidFill>
                <a:latin typeface="Didot"/>
                <a:ea typeface="Osaka"/>
                <a:cs typeface="Didot"/>
              </a:rPr>
              <a:t>12:30pm</a:t>
            </a:r>
            <a:endParaRPr lang="en-US" sz="3000" dirty="0">
              <a:solidFill>
                <a:srgbClr val="A4001C"/>
              </a:solidFill>
              <a:latin typeface="Didot"/>
              <a:ea typeface="Osaka"/>
              <a:cs typeface="Dido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15</Words>
  <Application>Microsoft Macintosh PowerPoint</Application>
  <PresentationFormat>Letter Paper (8.5x11 in)</PresentationFormat>
  <Paragraphs>6</Paragraphs>
  <Slides>1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Joshua Lande</dc:creator>
  <cp:lastModifiedBy>Joshua Lande</cp:lastModifiedBy>
  <cp:revision>27</cp:revision>
  <cp:lastPrinted>2009-11-17T18:27:18Z</cp:lastPrinted>
  <dcterms:created xsi:type="dcterms:W3CDTF">2009-11-17T18:07:45Z</dcterms:created>
  <dcterms:modified xsi:type="dcterms:W3CDTF">2009-11-17T18:29:50Z</dcterms:modified>
</cp:coreProperties>
</file>