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10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C0B94-DE7C-6F4F-AFC4-0A85A48ECAA6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9ACA-1795-CC43-B8AE-1910B4F93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49ACA-1795-CC43-B8AE-1910B4F936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0B0A3-456B-9B45-8887-A27A75DEDAB4}" type="datetimeFigureOut">
              <a:rPr lang="en-US" smtClean="0"/>
              <a:pPr/>
              <a:t>10/26/09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0EE-FCCE-034D-B276-727FFCABA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05056"/>
            <a:ext cx="77011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oper Black"/>
                <a:cs typeface="Cooper Black"/>
              </a:rPr>
              <a:t>DAN MILLER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Cooper Black"/>
              <a:cs typeface="Cooper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814281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DEADA">
                    <a:alpha val="91000"/>
                  </a:srgbClr>
                </a:solidFill>
                <a:latin typeface="Cooper Black"/>
                <a:cs typeface="Cooper Black"/>
              </a:rPr>
              <a:t>FUEL CELLS</a:t>
            </a:r>
            <a:endParaRPr lang="en-US" sz="8000" b="1" dirty="0">
              <a:solidFill>
                <a:srgbClr val="FDEADA">
                  <a:alpha val="91000"/>
                </a:srgbClr>
              </a:solidFill>
              <a:latin typeface="Cooper Black"/>
              <a:cs typeface="Cooper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596" y="1687102"/>
            <a:ext cx="5289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October </a:t>
            </a:r>
            <a:r>
              <a:rPr lang="en-US" sz="9000" b="1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28</a:t>
            </a:r>
            <a:r>
              <a:rPr lang="en-US" sz="9000" b="1" baseline="30000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th</a:t>
            </a:r>
          </a:p>
          <a:p>
            <a:pPr algn="r"/>
            <a:r>
              <a:rPr lang="en-US" sz="9000" b="1" baseline="30000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12:30PM</a:t>
            </a:r>
            <a:endParaRPr lang="en-US" sz="9000" b="1" dirty="0">
              <a:solidFill>
                <a:schemeClr val="tx1">
                  <a:alpha val="62000"/>
                </a:schemeClr>
              </a:solidFill>
              <a:latin typeface="Cooper Black"/>
              <a:cs typeface="Cooper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596" y="5413624"/>
            <a:ext cx="82466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Kavli</a:t>
            </a:r>
            <a:r>
              <a:rPr lang="en-US" sz="5000" b="1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 3</a:t>
            </a:r>
            <a:r>
              <a:rPr lang="en-US" sz="5000" b="1" baseline="30000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rd</a:t>
            </a:r>
            <a:r>
              <a:rPr lang="en-US" sz="5000" b="1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 floor </a:t>
            </a:r>
          </a:p>
          <a:p>
            <a:r>
              <a:rPr lang="en-US" sz="5000" b="1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Conference </a:t>
            </a:r>
          </a:p>
          <a:p>
            <a:r>
              <a:rPr lang="en-US" sz="5000" b="1" dirty="0" smtClean="0">
                <a:solidFill>
                  <a:schemeClr val="tx1">
                    <a:alpha val="62000"/>
                  </a:schemeClr>
                </a:solidFill>
                <a:latin typeface="Cooper Black"/>
                <a:cs typeface="Cooper Black"/>
              </a:rPr>
              <a:t>Room</a:t>
            </a:r>
            <a:endParaRPr lang="en-US" sz="5000" b="1" dirty="0">
              <a:solidFill>
                <a:schemeClr val="tx1">
                  <a:alpha val="62000"/>
                </a:schemeClr>
              </a:solidFill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703275" y="3659555"/>
            <a:ext cx="6385785" cy="1923667"/>
          </a:xfrm>
          <a:prstGeom prst="rect">
            <a:avLst/>
          </a:prstGeom>
          <a:effectLst>
            <a:glow rad="317500">
              <a:schemeClr val="accent6">
                <a:lumMod val="40000"/>
                <a:lumOff val="60000"/>
                <a:alpha val="45000"/>
              </a:schemeClr>
            </a:glow>
            <a:softEdge rad="254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</Words>
  <Application>Microsoft Macintosh PowerPoint</Application>
  <PresentationFormat>Letter Paper (8.5x11 in)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Lande</dc:creator>
  <cp:lastModifiedBy>Joshua Lande</cp:lastModifiedBy>
  <cp:revision>21</cp:revision>
  <cp:lastPrinted>2009-10-22T18:06:30Z</cp:lastPrinted>
  <dcterms:created xsi:type="dcterms:W3CDTF">2009-10-26T19:56:42Z</dcterms:created>
  <dcterms:modified xsi:type="dcterms:W3CDTF">2009-10-26T19:57:22Z</dcterms:modified>
</cp:coreProperties>
</file>