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9.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0.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1.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2.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3.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4.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6.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7.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8.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29.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30.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31.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32.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3.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34.xml" ContentType="application/vnd.openxmlformats-officedocument.theme+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35.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36.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7.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8.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39.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40.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theme/theme41.xml" ContentType="application/vnd.openxmlformats-officedocument.theme+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42.xml" ContentType="application/vnd.openxmlformats-officedocument.theme+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theme/theme43.xml" ContentType="application/vnd.openxmlformats-officedocument.theme+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44.xml" ContentType="application/vnd.openxmlformats-officedocument.theme+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theme/theme45.xml" ContentType="application/vnd.openxmlformats-officedocument.theme+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46.xml" ContentType="application/vnd.openxmlformats-officedocument.theme+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47.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theme/theme48.xml" ContentType="application/vnd.openxmlformats-officedocument.theme+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theme/theme49.xml" ContentType="application/vnd.openxmlformats-officedocument.theme+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50.xml" ContentType="application/vnd.openxmlformats-officedocument.theme+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51.xml" ContentType="application/vnd.openxmlformats-officedocument.theme+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2.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theme/theme53.xml" ContentType="application/vnd.openxmlformats-officedocument.theme+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theme/theme54.xml" ContentType="application/vnd.openxmlformats-officedocument.theme+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theme/theme55.xml" ContentType="application/vnd.openxmlformats-officedocument.theme+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theme/theme56.xml" ContentType="application/vnd.openxmlformats-officedocument.theme+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theme/theme57.xml" ContentType="application/vnd.openxmlformats-officedocument.theme+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4" r:id="rId1"/>
    <p:sldMasterId id="2147483935" r:id="rId2"/>
    <p:sldMasterId id="2147483946" r:id="rId3"/>
    <p:sldMasterId id="2147483959" r:id="rId4"/>
    <p:sldMasterId id="2147483966" r:id="rId5"/>
    <p:sldMasterId id="2147486410" r:id="rId6"/>
    <p:sldMasterId id="2147486422" r:id="rId7"/>
    <p:sldMasterId id="2147486521" r:id="rId8"/>
    <p:sldMasterId id="2147486558" r:id="rId9"/>
    <p:sldMasterId id="2147486571" r:id="rId10"/>
    <p:sldMasterId id="2147486597" r:id="rId11"/>
    <p:sldMasterId id="2147486622" r:id="rId12"/>
    <p:sldMasterId id="2147486647" r:id="rId13"/>
    <p:sldMasterId id="2147486687" r:id="rId14"/>
    <p:sldMasterId id="2147486736" r:id="rId15"/>
    <p:sldMasterId id="2147486792" r:id="rId16"/>
    <p:sldMasterId id="2147486806" r:id="rId17"/>
    <p:sldMasterId id="2147486819" r:id="rId18"/>
    <p:sldMasterId id="2147486831" r:id="rId19"/>
    <p:sldMasterId id="2147486855" r:id="rId20"/>
    <p:sldMasterId id="2147486883" r:id="rId21"/>
    <p:sldMasterId id="2147486907" r:id="rId22"/>
    <p:sldMasterId id="2147486919" r:id="rId23"/>
    <p:sldMasterId id="2147486931" r:id="rId24"/>
    <p:sldMasterId id="2147486982" r:id="rId25"/>
    <p:sldMasterId id="2147487007" r:id="rId26"/>
    <p:sldMasterId id="2147487019" r:id="rId27"/>
    <p:sldMasterId id="2147487043" r:id="rId28"/>
    <p:sldMasterId id="2147487069" r:id="rId29"/>
    <p:sldMasterId id="2147487119" r:id="rId30"/>
    <p:sldMasterId id="2147487138" r:id="rId31"/>
    <p:sldMasterId id="2147487153" r:id="rId32"/>
    <p:sldMasterId id="2147487245" r:id="rId33"/>
    <p:sldMasterId id="2147487310" r:id="rId34"/>
    <p:sldMasterId id="2147487335" r:id="rId35"/>
    <p:sldMasterId id="2147487347" r:id="rId36"/>
    <p:sldMasterId id="2147487359" r:id="rId37"/>
    <p:sldMasterId id="2147487409" r:id="rId38"/>
    <p:sldMasterId id="2147487421" r:id="rId39"/>
    <p:sldMasterId id="2147487504" r:id="rId40"/>
    <p:sldMasterId id="2147487594" r:id="rId41"/>
    <p:sldMasterId id="2147487606" r:id="rId42"/>
    <p:sldMasterId id="2147487630" r:id="rId43"/>
    <p:sldMasterId id="2147487651" r:id="rId44"/>
    <p:sldMasterId id="2147487663" r:id="rId45"/>
    <p:sldMasterId id="2147487675" r:id="rId46"/>
    <p:sldMasterId id="2147487687" r:id="rId47"/>
    <p:sldMasterId id="2147487728" r:id="rId48"/>
    <p:sldMasterId id="2147487740" r:id="rId49"/>
    <p:sldMasterId id="2147487752" r:id="rId50"/>
    <p:sldMasterId id="2147487770" r:id="rId51"/>
    <p:sldMasterId id="2147487794" r:id="rId52"/>
    <p:sldMasterId id="2147487828" r:id="rId53"/>
    <p:sldMasterId id="2147487840" r:id="rId54"/>
    <p:sldMasterId id="2147487852" r:id="rId55"/>
    <p:sldMasterId id="2147487864" r:id="rId56"/>
    <p:sldMasterId id="2147487876" r:id="rId57"/>
    <p:sldMasterId id="2147487898" r:id="rId58"/>
  </p:sldMasterIdLst>
  <p:notesMasterIdLst>
    <p:notesMasterId r:id="rId82"/>
  </p:notesMasterIdLst>
  <p:handoutMasterIdLst>
    <p:handoutMasterId r:id="rId83"/>
  </p:handoutMasterIdLst>
  <p:sldIdLst>
    <p:sldId id="2986" r:id="rId59"/>
    <p:sldId id="2987" r:id="rId60"/>
    <p:sldId id="3001" r:id="rId61"/>
    <p:sldId id="3000" r:id="rId62"/>
    <p:sldId id="2988" r:id="rId63"/>
    <p:sldId id="2989" r:id="rId64"/>
    <p:sldId id="2990" r:id="rId65"/>
    <p:sldId id="2991" r:id="rId66"/>
    <p:sldId id="2993" r:id="rId67"/>
    <p:sldId id="2992" r:id="rId68"/>
    <p:sldId id="2994" r:id="rId69"/>
    <p:sldId id="2995" r:id="rId70"/>
    <p:sldId id="2996" r:id="rId71"/>
    <p:sldId id="2997" r:id="rId72"/>
    <p:sldId id="2998" r:id="rId73"/>
    <p:sldId id="2999" r:id="rId74"/>
    <p:sldId id="3021" r:id="rId75"/>
    <p:sldId id="2709" r:id="rId76"/>
    <p:sldId id="2710" r:id="rId77"/>
    <p:sldId id="3025" r:id="rId78"/>
    <p:sldId id="3002" r:id="rId79"/>
    <p:sldId id="3003" r:id="rId80"/>
    <p:sldId id="3010" r:id="rId81"/>
  </p:sldIdLst>
  <p:sldSz cx="9906000" cy="6858000" type="A4"/>
  <p:notesSz cx="7010400" cy="9296400"/>
  <p:kinsoku lang="ja-JP" invalStChars="、。，．・：；？！゛゜ヽヾゝゞ々ー’”）〕］｝〉》」』】°‰′″℃￠％ぁぃぅぇぉっゃゅょゎァィゥェォッャュョヮヵヶ!%),.:;?]}｡｣､･ｧｨｩｪｫｬｭｮｯｰﾞﾟ" invalEndChars="‘“（〔［｛〈《「『【￥＄$([\{｢￡"/>
  <p:defaultTextStyle>
    <a:defPPr>
      <a:defRPr lang="en-US"/>
    </a:defPPr>
    <a:lvl1pPr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1pPr>
    <a:lvl2pPr marL="457200"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2pPr>
    <a:lvl3pPr marL="914400"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3pPr>
    <a:lvl4pPr marL="1371600"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4pPr>
    <a:lvl5pPr marL="1828800"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5pPr>
    <a:lvl6pPr marL="2286000" algn="l" defTabSz="914400" rtl="0" eaLnBrk="1" latinLnBrk="0" hangingPunct="1">
      <a:defRPr sz="2800" b="1" kern="1200">
        <a:solidFill>
          <a:srgbClr val="3912C8"/>
        </a:solidFill>
        <a:latin typeface="Tahoma" pitchFamily="34" charset="0"/>
        <a:ea typeface="+mn-ea"/>
        <a:cs typeface="+mn-cs"/>
      </a:defRPr>
    </a:lvl6pPr>
    <a:lvl7pPr marL="2743200" algn="l" defTabSz="914400" rtl="0" eaLnBrk="1" latinLnBrk="0" hangingPunct="1">
      <a:defRPr sz="2800" b="1" kern="1200">
        <a:solidFill>
          <a:srgbClr val="3912C8"/>
        </a:solidFill>
        <a:latin typeface="Tahoma" pitchFamily="34" charset="0"/>
        <a:ea typeface="+mn-ea"/>
        <a:cs typeface="+mn-cs"/>
      </a:defRPr>
    </a:lvl7pPr>
    <a:lvl8pPr marL="3200400" algn="l" defTabSz="914400" rtl="0" eaLnBrk="1" latinLnBrk="0" hangingPunct="1">
      <a:defRPr sz="2800" b="1" kern="1200">
        <a:solidFill>
          <a:srgbClr val="3912C8"/>
        </a:solidFill>
        <a:latin typeface="Tahoma" pitchFamily="34" charset="0"/>
        <a:ea typeface="+mn-ea"/>
        <a:cs typeface="+mn-cs"/>
      </a:defRPr>
    </a:lvl8pPr>
    <a:lvl9pPr marL="3657600" algn="l" defTabSz="914400" rtl="0" eaLnBrk="1" latinLnBrk="0" hangingPunct="1">
      <a:defRPr sz="2800" b="1" kern="1200">
        <a:solidFill>
          <a:srgbClr val="3912C8"/>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DFD"/>
    <a:srgbClr val="FFEB24"/>
    <a:srgbClr val="FFE522"/>
    <a:srgbClr val="FFE70B"/>
    <a:srgbClr val="000066"/>
    <a:srgbClr val="009BD2"/>
    <a:srgbClr val="0000CC"/>
    <a:srgbClr val="FFE91D"/>
    <a:srgbClr val="FF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7" autoAdjust="0"/>
    <p:restoredTop sz="96135" autoAdjust="0"/>
  </p:normalViewPr>
  <p:slideViewPr>
    <p:cSldViewPr>
      <p:cViewPr>
        <p:scale>
          <a:sx n="69" d="100"/>
          <a:sy n="69" d="100"/>
        </p:scale>
        <p:origin x="-1044" y="-42"/>
      </p:cViewPr>
      <p:guideLst>
        <p:guide orient="horz" pos="2160"/>
        <p:guide pos="3120"/>
      </p:guideLst>
    </p:cSldViewPr>
  </p:slideViewPr>
  <p:outlineViewPr>
    <p:cViewPr>
      <p:scale>
        <a:sx n="33" d="100"/>
        <a:sy n="33" d="100"/>
      </p:scale>
      <p:origin x="0" y="-67020"/>
    </p:cViewPr>
  </p:outlineViewPr>
  <p:notesTextViewPr>
    <p:cViewPr>
      <p:scale>
        <a:sx n="100" d="100"/>
        <a:sy n="100" d="100"/>
      </p:scale>
      <p:origin x="0" y="0"/>
    </p:cViewPr>
  </p:notesTextViewPr>
  <p:sorterViewPr>
    <p:cViewPr varScale="1">
      <p:scale>
        <a:sx n="100" d="100"/>
        <a:sy n="100" d="100"/>
      </p:scale>
      <p:origin x="0" y="-12306"/>
    </p:cViewPr>
  </p:sorter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5.xml"/><Relationship Id="rId68" Type="http://schemas.openxmlformats.org/officeDocument/2006/relationships/slide" Target="slides/slide10.xml"/><Relationship Id="rId84"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6.xml"/><Relationship Id="rId79" Type="http://schemas.openxmlformats.org/officeDocument/2006/relationships/slide" Target="slides/slide2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6.xml"/><Relationship Id="rId69" Type="http://schemas.openxmlformats.org/officeDocument/2006/relationships/slide" Target="slides/slide11.xml"/><Relationship Id="rId77" Type="http://schemas.openxmlformats.org/officeDocument/2006/relationships/slide" Target="slides/slide1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4.xml"/><Relationship Id="rId80" Type="http://schemas.openxmlformats.org/officeDocument/2006/relationships/slide" Target="slides/slide22.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xml"/><Relationship Id="rId67" Type="http://schemas.openxmlformats.org/officeDocument/2006/relationships/slide" Target="slides/slide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slide" Target="slides/slide20.xml"/><Relationship Id="rId81" Type="http://schemas.openxmlformats.org/officeDocument/2006/relationships/slide" Target="slides/slide23.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8.xml"/><Relationship Id="rId7" Type="http://schemas.openxmlformats.org/officeDocument/2006/relationships/slideMaster" Target="slideMasters/slideMaster7.xml"/><Relationship Id="rId71" Type="http://schemas.openxmlformats.org/officeDocument/2006/relationships/slide" Target="slides/slide1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8.xml"/><Relationship Id="rId87" Type="http://schemas.openxmlformats.org/officeDocument/2006/relationships/tableStyles" Target="tableStyles.xml"/><Relationship Id="rId61" Type="http://schemas.openxmlformats.org/officeDocument/2006/relationships/slide" Target="slides/slide3.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00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idx="2"/>
          </p:nvPr>
        </p:nvSpPr>
        <p:spPr bwMode="auto">
          <a:xfrm>
            <a:off x="1252538" y="766763"/>
            <a:ext cx="4519612" cy="3128962"/>
          </a:xfrm>
          <a:prstGeom prst="rect">
            <a:avLst/>
          </a:prstGeom>
          <a:noFill/>
          <a:ln w="12700">
            <a:noFill/>
            <a:miter lim="800000"/>
            <a:headEnd/>
            <a:tailEnd/>
          </a:ln>
        </p:spPr>
      </p:sp>
    </p:spTree>
    <p:extLst>
      <p:ext uri="{BB962C8B-B14F-4D97-AF65-F5344CB8AC3E}">
        <p14:creationId xmlns:p14="http://schemas.microsoft.com/office/powerpoint/2010/main" val="227290722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966788" y="704850"/>
            <a:ext cx="4968875" cy="3441700"/>
          </a:xfrm>
        </p:spPr>
      </p:sp>
      <p:sp>
        <p:nvSpPr>
          <p:cNvPr id="521219" name="Rectangle 3"/>
          <p:cNvSpPr>
            <a:spLocks noGrp="1" noChangeArrowheads="1"/>
          </p:cNvSpPr>
          <p:nvPr>
            <p:ph type="body" idx="1"/>
          </p:nvPr>
        </p:nvSpPr>
        <p:spPr bwMode="auto">
          <a:xfrm>
            <a:off x="930796" y="4358457"/>
            <a:ext cx="5033766" cy="4075298"/>
          </a:xfrm>
          <a:prstGeom prst="rect">
            <a:avLst/>
          </a:prstGeom>
          <a:solidFill>
            <a:srgbClr val="FFFFFF"/>
          </a:solidFill>
          <a:ln>
            <a:solidFill>
              <a:srgbClr val="000000"/>
            </a:solidFill>
            <a:miter lim="800000"/>
            <a:headEnd/>
            <a:tailEnd/>
          </a:ln>
        </p:spPr>
        <p:txBody>
          <a:bodyPr lIns="91421" tIns="45712" rIns="91421" bIns="45712"/>
          <a:lstStyle/>
          <a:p>
            <a:pPr defTabSz="899096"/>
            <a:endParaRPr lang="en-US" dirty="0" smtClean="0">
              <a:latin typeface="Times New Roman" pitchFamily="16" charset="0"/>
            </a:endParaRPr>
          </a:p>
        </p:txBody>
      </p:sp>
    </p:spTree>
    <p:extLst>
      <p:ext uri="{BB962C8B-B14F-4D97-AF65-F5344CB8AC3E}">
        <p14:creationId xmlns:p14="http://schemas.microsoft.com/office/powerpoint/2010/main" val="220655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Rot="1" noChangeAspect="1" noChangeArrowheads="1" noTextEdit="1"/>
          </p:cNvSpPr>
          <p:nvPr>
            <p:ph type="sldImg"/>
          </p:nvPr>
        </p:nvSpPr>
        <p:spPr>
          <a:xfrm>
            <a:off x="952500" y="685800"/>
            <a:ext cx="4953000" cy="3429000"/>
          </a:xfrm>
        </p:spPr>
      </p:sp>
      <p:sp>
        <p:nvSpPr>
          <p:cNvPr id="576515" name="Rectangle 3"/>
          <p:cNvSpPr>
            <a:spLocks noGrp="1" noChangeArrowheads="1"/>
          </p:cNvSpPr>
          <p:nvPr>
            <p:ph type="body" idx="1"/>
          </p:nvPr>
        </p:nvSpPr>
        <p:spPr bwMode="auto">
          <a:xfrm>
            <a:off x="686425" y="4342816"/>
            <a:ext cx="5485155" cy="4115973"/>
          </a:xfrm>
          <a:prstGeom prst="rect">
            <a:avLst/>
          </a:prstGeom>
          <a:solidFill>
            <a:srgbClr val="FFFFFF"/>
          </a:solidFill>
          <a:ln>
            <a:solidFill>
              <a:srgbClr val="000000"/>
            </a:solidFill>
            <a:miter lim="800000"/>
            <a:headEnd/>
            <a:tailEnd/>
          </a:ln>
        </p:spPr>
        <p:txBody>
          <a:bodyPr lIns="91411" tIns="45707" rIns="91411" bIns="45707"/>
          <a:lstStyle/>
          <a:p>
            <a:endParaRPr lang="en-US" dirty="0" smtClean="0">
              <a:latin typeface="Times New Roman" pitchFamily="16" charset="0"/>
            </a:endParaRPr>
          </a:p>
        </p:txBody>
      </p:sp>
    </p:spTree>
    <p:extLst>
      <p:ext uri="{BB962C8B-B14F-4D97-AF65-F5344CB8AC3E}">
        <p14:creationId xmlns:p14="http://schemas.microsoft.com/office/powerpoint/2010/main" val="54350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966788" y="704850"/>
            <a:ext cx="4968875" cy="3441700"/>
          </a:xfrm>
        </p:spPr>
      </p:sp>
      <p:sp>
        <p:nvSpPr>
          <p:cNvPr id="521219" name="Rectangle 3"/>
          <p:cNvSpPr>
            <a:spLocks noGrp="1" noChangeArrowheads="1"/>
          </p:cNvSpPr>
          <p:nvPr>
            <p:ph type="body" idx="1"/>
          </p:nvPr>
        </p:nvSpPr>
        <p:spPr bwMode="auto">
          <a:xfrm>
            <a:off x="930796" y="4358457"/>
            <a:ext cx="5033766" cy="4075298"/>
          </a:xfrm>
          <a:prstGeom prst="rect">
            <a:avLst/>
          </a:prstGeom>
          <a:solidFill>
            <a:srgbClr val="FFFFFF"/>
          </a:solidFill>
          <a:ln>
            <a:solidFill>
              <a:srgbClr val="000000"/>
            </a:solidFill>
            <a:miter lim="800000"/>
            <a:headEnd/>
            <a:tailEnd/>
          </a:ln>
        </p:spPr>
        <p:txBody>
          <a:bodyPr lIns="91421" tIns="45712" rIns="91421" bIns="45712"/>
          <a:lstStyle/>
          <a:p>
            <a:pPr defTabSz="899096"/>
            <a:endParaRPr lang="en-US" dirty="0" smtClean="0">
              <a:latin typeface="Times New Roman" pitchFamily="16" charset="0"/>
            </a:endParaRPr>
          </a:p>
        </p:txBody>
      </p:sp>
    </p:spTree>
    <p:extLst>
      <p:ext uri="{BB962C8B-B14F-4D97-AF65-F5344CB8AC3E}">
        <p14:creationId xmlns:p14="http://schemas.microsoft.com/office/powerpoint/2010/main" val="192512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bwMode="auto">
          <a:xfrm>
            <a:off x="952500" y="682625"/>
            <a:ext cx="4953000" cy="3430588"/>
          </a:xfrm>
          <a:noFill/>
          <a:ln>
            <a:solidFill>
              <a:srgbClr val="000000"/>
            </a:solidFill>
            <a:miter lim="800000"/>
            <a:headEnd/>
            <a:tailEnd/>
          </a:ln>
        </p:spPr>
      </p:sp>
      <p:sp>
        <p:nvSpPr>
          <p:cNvPr id="277507" name="Rectangle 3"/>
          <p:cNvSpPr>
            <a:spLocks noGrp="1" noChangeArrowheads="1"/>
          </p:cNvSpPr>
          <p:nvPr>
            <p:ph type="body" idx="1"/>
          </p:nvPr>
        </p:nvSpPr>
        <p:spPr bwMode="auto">
          <a:xfrm>
            <a:off x="912813" y="4343400"/>
            <a:ext cx="5032375" cy="4117975"/>
          </a:xfrm>
          <a:prstGeom prst="rect">
            <a:avLst/>
          </a:prstGeom>
          <a:solidFill>
            <a:srgbClr val="FFFFFF"/>
          </a:solidFill>
          <a:ln>
            <a:solidFill>
              <a:srgbClr val="000000"/>
            </a:solidFill>
            <a:miter lim="800000"/>
            <a:headEnd/>
            <a:tailEnd/>
          </a:ln>
        </p:spPr>
        <p:txBody>
          <a:bodyPr wrap="square" lIns="90626" tIns="45312" rIns="90626" bIns="45312" numCol="1" anchor="t" anchorCtr="0" compatLnSpc="1">
            <a:prstTxWarp prst="textNoShape">
              <a:avLst/>
            </a:prstTxWarp>
            <a:normAutofit fontScale="85000" lnSpcReduction="20000"/>
          </a:bodyPr>
          <a:lstStyle/>
          <a:p>
            <a:pPr>
              <a:spcBef>
                <a:spcPct val="0"/>
              </a:spcBef>
            </a:pPr>
            <a:r>
              <a:rPr lang="en-US" dirty="0" smtClean="0">
                <a:latin typeface="Times New Roman" pitchFamily="18" charset="0"/>
              </a:rPr>
              <a:t>Note there are some countries we should not monitor since they do not have a full Internet connection, and hence may pay dearly by byte for traffic. These include:</a:t>
            </a:r>
          </a:p>
          <a:p>
            <a:pPr>
              <a:spcBef>
                <a:spcPct val="0"/>
              </a:spcBef>
            </a:pPr>
            <a:r>
              <a:rPr lang="en-US" dirty="0" smtClean="0">
                <a:latin typeface="Courier New" pitchFamily="49" charset="0"/>
              </a:rPr>
              <a:t>Code    Country              Conn     Notes         Further information</a:t>
            </a:r>
          </a:p>
          <a:p>
            <a:pPr>
              <a:spcBef>
                <a:spcPct val="0"/>
              </a:spcBef>
            </a:pPr>
            <a:r>
              <a:rPr lang="en-US" dirty="0" smtClean="0">
                <a:latin typeface="Courier New" pitchFamily="49" charset="0"/>
              </a:rPr>
              <a:t>++++++++++++++++++++++++++++++++++++++++++++++++++++++++++++++++++++++++++</a:t>
            </a:r>
          </a:p>
          <a:p>
            <a:pPr>
              <a:spcBef>
                <a:spcPct val="0"/>
              </a:spcBef>
            </a:pPr>
            <a:r>
              <a:rPr lang="en-US" dirty="0" smtClean="0">
                <a:latin typeface="Courier New" pitchFamily="49" charset="0"/>
              </a:rPr>
              <a:t>AF   Afghanistan(Islamic St.)    P C</a:t>
            </a:r>
          </a:p>
          <a:p>
            <a:pPr>
              <a:spcBef>
                <a:spcPct val="0"/>
              </a:spcBef>
            </a:pPr>
            <a:r>
              <a:rPr lang="en-US" dirty="0" smtClean="0">
                <a:latin typeface="Courier New" pitchFamily="49" charset="0"/>
              </a:rPr>
              <a:t>BV   Bouvet Island</a:t>
            </a:r>
          </a:p>
          <a:p>
            <a:pPr>
              <a:spcBef>
                <a:spcPct val="0"/>
              </a:spcBef>
            </a:pPr>
            <a:r>
              <a:rPr lang="en-US" dirty="0" smtClean="0">
                <a:latin typeface="Courier New" pitchFamily="49" charset="0"/>
              </a:rPr>
              <a:t>CX   Christmas Island              C</a:t>
            </a:r>
          </a:p>
          <a:p>
            <a:pPr>
              <a:spcBef>
                <a:spcPct val="0"/>
              </a:spcBef>
            </a:pPr>
            <a:r>
              <a:rPr lang="en-US" dirty="0" smtClean="0">
                <a:latin typeface="Courier New" pitchFamily="49" charset="0"/>
              </a:rPr>
              <a:t>EH   Western Sahara</a:t>
            </a:r>
          </a:p>
          <a:p>
            <a:pPr>
              <a:spcBef>
                <a:spcPct val="0"/>
              </a:spcBef>
            </a:pPr>
            <a:r>
              <a:rPr lang="en-US" dirty="0" smtClean="0">
                <a:latin typeface="Courier New" pitchFamily="49" charset="0"/>
              </a:rPr>
              <a:t>FX   France (European Ter.)           France </a:t>
            </a:r>
            <a:r>
              <a:rPr lang="en-US" dirty="0" err="1" smtClean="0">
                <a:latin typeface="Courier New" pitchFamily="49" charset="0"/>
              </a:rPr>
              <a:t>Metropolitaine</a:t>
            </a:r>
            <a:endParaRPr lang="en-US" dirty="0" smtClean="0">
              <a:latin typeface="Courier New" pitchFamily="49" charset="0"/>
            </a:endParaRPr>
          </a:p>
          <a:p>
            <a:pPr>
              <a:spcBef>
                <a:spcPct val="0"/>
              </a:spcBef>
            </a:pPr>
            <a:r>
              <a:rPr lang="en-US" dirty="0" smtClean="0">
                <a:latin typeface="Courier New" pitchFamily="49" charset="0"/>
              </a:rPr>
              <a:t>GS   South Georgia  and</a:t>
            </a:r>
          </a:p>
          <a:p>
            <a:pPr>
              <a:spcBef>
                <a:spcPct val="0"/>
              </a:spcBef>
            </a:pPr>
            <a:r>
              <a:rPr lang="en-US" dirty="0" smtClean="0">
                <a:latin typeface="Courier New" pitchFamily="49" charset="0"/>
              </a:rPr>
              <a:t>     South Sandwich Islands        C</a:t>
            </a:r>
          </a:p>
          <a:p>
            <a:pPr>
              <a:spcBef>
                <a:spcPct val="0"/>
              </a:spcBef>
            </a:pPr>
            <a:r>
              <a:rPr lang="en-US" dirty="0" smtClean="0">
                <a:latin typeface="Courier New" pitchFamily="49" charset="0"/>
              </a:rPr>
              <a:t>HM   Heard &amp; McDonald Isl.         C</a:t>
            </a:r>
          </a:p>
          <a:p>
            <a:pPr>
              <a:spcBef>
                <a:spcPct val="0"/>
              </a:spcBef>
            </a:pPr>
            <a:r>
              <a:rPr lang="en-US" dirty="0" smtClean="0">
                <a:latin typeface="Courier New" pitchFamily="49" charset="0"/>
              </a:rPr>
              <a:t>KP   Korea (North)               P</a:t>
            </a:r>
          </a:p>
          <a:p>
            <a:pPr>
              <a:spcBef>
                <a:spcPct val="0"/>
              </a:spcBef>
            </a:pPr>
            <a:r>
              <a:rPr lang="en-US" dirty="0" smtClean="0">
                <a:latin typeface="Courier New" pitchFamily="49" charset="0"/>
              </a:rPr>
              <a:t>MH   Marshall Islands              C</a:t>
            </a:r>
          </a:p>
          <a:p>
            <a:pPr>
              <a:spcBef>
                <a:spcPct val="0"/>
              </a:spcBef>
            </a:pPr>
            <a:r>
              <a:rPr lang="en-US" dirty="0" smtClean="0">
                <a:latin typeface="Courier New" pitchFamily="49" charset="0"/>
              </a:rPr>
              <a:t>MM   Myanmar                     *</a:t>
            </a:r>
          </a:p>
          <a:p>
            <a:pPr>
              <a:spcBef>
                <a:spcPct val="0"/>
              </a:spcBef>
            </a:pPr>
            <a:r>
              <a:rPr lang="en-US" dirty="0" smtClean="0">
                <a:latin typeface="Courier New" pitchFamily="49" charset="0"/>
              </a:rPr>
              <a:t>MS   Montserrat                    C</a:t>
            </a:r>
          </a:p>
          <a:p>
            <a:pPr>
              <a:spcBef>
                <a:spcPct val="0"/>
              </a:spcBef>
            </a:pPr>
            <a:r>
              <a:rPr lang="en-US" dirty="0" smtClean="0">
                <a:latin typeface="Courier New" pitchFamily="49" charset="0"/>
              </a:rPr>
              <a:t>NR   Nauru</a:t>
            </a:r>
          </a:p>
          <a:p>
            <a:pPr>
              <a:spcBef>
                <a:spcPct val="0"/>
              </a:spcBef>
            </a:pPr>
            <a:r>
              <a:rPr lang="en-US" dirty="0" smtClean="0">
                <a:latin typeface="Courier New" pitchFamily="49" charset="0"/>
              </a:rPr>
              <a:t>PM   St. Pierre &amp; Miquelon         C</a:t>
            </a:r>
          </a:p>
          <a:p>
            <a:pPr>
              <a:spcBef>
                <a:spcPct val="0"/>
              </a:spcBef>
            </a:pPr>
            <a:r>
              <a:rPr lang="en-US" dirty="0" smtClean="0">
                <a:latin typeface="Courier New" pitchFamily="49" charset="0"/>
              </a:rPr>
              <a:t>PN   Pitcairn                      C</a:t>
            </a:r>
          </a:p>
          <a:p>
            <a:pPr>
              <a:spcBef>
                <a:spcPct val="0"/>
              </a:spcBef>
            </a:pPr>
            <a:r>
              <a:rPr lang="en-US" dirty="0" smtClean="0">
                <a:latin typeface="Courier New" pitchFamily="49" charset="0"/>
              </a:rPr>
              <a:t>TF   French Southern Terr.         C</a:t>
            </a:r>
          </a:p>
          <a:p>
            <a:pPr>
              <a:spcBef>
                <a:spcPct val="0"/>
              </a:spcBef>
            </a:pPr>
            <a:r>
              <a:rPr lang="en-US" dirty="0" smtClean="0">
                <a:latin typeface="Courier New" pitchFamily="49" charset="0"/>
              </a:rPr>
              <a:t>TK   Tokelau</a:t>
            </a:r>
          </a:p>
          <a:p>
            <a:pPr>
              <a:spcBef>
                <a:spcPct val="0"/>
              </a:spcBef>
            </a:pPr>
            <a:r>
              <a:rPr lang="en-US" dirty="0" smtClean="0">
                <a:latin typeface="Courier New" pitchFamily="49" charset="0"/>
              </a:rPr>
              <a:t>UM   US Minor outlying Isl.</a:t>
            </a:r>
          </a:p>
          <a:p>
            <a:pPr>
              <a:spcBef>
                <a:spcPct val="0"/>
              </a:spcBef>
            </a:pPr>
            <a:r>
              <a:rPr lang="en-US" dirty="0" smtClean="0">
                <a:latin typeface="Courier New" pitchFamily="49" charset="0"/>
              </a:rPr>
              <a:t>VC   </a:t>
            </a:r>
            <a:r>
              <a:rPr lang="en-US" dirty="0" err="1" smtClean="0">
                <a:latin typeface="Courier New" pitchFamily="49" charset="0"/>
              </a:rPr>
              <a:t>St.Vincent</a:t>
            </a:r>
            <a:r>
              <a:rPr lang="en-US" dirty="0" smtClean="0">
                <a:latin typeface="Courier New" pitchFamily="49" charset="0"/>
              </a:rPr>
              <a:t> &amp; Grenadines     P</a:t>
            </a:r>
          </a:p>
          <a:p>
            <a:pPr>
              <a:spcBef>
                <a:spcPct val="0"/>
              </a:spcBef>
            </a:pPr>
            <a:r>
              <a:rPr lang="en-US" dirty="0" smtClean="0">
                <a:latin typeface="Courier New" pitchFamily="49" charset="0"/>
              </a:rPr>
              <a:t>WF   Wallis &amp; Futuna Islands</a:t>
            </a:r>
          </a:p>
          <a:p>
            <a:pPr>
              <a:spcBef>
                <a:spcPct val="0"/>
              </a:spcBef>
            </a:pPr>
            <a:r>
              <a:rPr lang="en-US" dirty="0" smtClean="0">
                <a:latin typeface="Courier New" pitchFamily="49" charset="0"/>
              </a:rPr>
              <a:t>YT   Mayotte</a:t>
            </a:r>
          </a:p>
          <a:p>
            <a:pPr>
              <a:spcBef>
                <a:spcPct val="0"/>
              </a:spcBef>
            </a:pPr>
            <a:r>
              <a:rPr lang="en-US" dirty="0" smtClean="0">
                <a:latin typeface="Courier New" pitchFamily="49" charset="0"/>
              </a:rPr>
              <a:t>ZR   Dem. Rep. of Congo               Deleted - Replaced by Code CD</a:t>
            </a:r>
          </a:p>
          <a:p>
            <a:pPr>
              <a:spcBef>
                <a:spcPct val="0"/>
              </a:spcBef>
            </a:pPr>
            <a:endParaRPr lang="en-US" dirty="0" smtClean="0">
              <a:latin typeface="Courier New" pitchFamily="49" charset="0"/>
            </a:endParaRPr>
          </a:p>
          <a:p>
            <a:pPr>
              <a:spcBef>
                <a:spcPct val="0"/>
              </a:spcBef>
            </a:pPr>
            <a:r>
              <a:rPr lang="en-US" dirty="0" smtClean="0">
                <a:latin typeface="Times New Roman" pitchFamily="18" charset="0"/>
              </a:rPr>
              <a:t> </a:t>
            </a:r>
          </a:p>
        </p:txBody>
      </p:sp>
    </p:spTree>
    <p:extLst>
      <p:ext uri="{BB962C8B-B14F-4D97-AF65-F5344CB8AC3E}">
        <p14:creationId xmlns:p14="http://schemas.microsoft.com/office/powerpoint/2010/main" val="3312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xfrm>
            <a:off x="952500" y="682625"/>
            <a:ext cx="4953000" cy="3430588"/>
          </a:xfrm>
        </p:spPr>
      </p:sp>
      <p:sp>
        <p:nvSpPr>
          <p:cNvPr id="523267" name="Rectangle 3"/>
          <p:cNvSpPr>
            <a:spLocks noGrp="1" noChangeArrowheads="1"/>
          </p:cNvSpPr>
          <p:nvPr>
            <p:ph type="body" idx="1"/>
          </p:nvPr>
        </p:nvSpPr>
        <p:spPr bwMode="auto">
          <a:xfrm>
            <a:off x="912119" y="4342813"/>
            <a:ext cx="5033766" cy="4119102"/>
          </a:xfrm>
          <a:prstGeom prst="rect">
            <a:avLst/>
          </a:prstGeom>
          <a:solidFill>
            <a:srgbClr val="FFFFFF"/>
          </a:solidFill>
          <a:ln>
            <a:solidFill>
              <a:srgbClr val="000000"/>
            </a:solidFill>
            <a:miter lim="800000"/>
            <a:headEnd/>
            <a:tailEnd/>
          </a:ln>
        </p:spPr>
        <p:txBody>
          <a:bodyPr lIns="90627" tIns="45313" rIns="90627" bIns="45313">
            <a:normAutofit fontScale="70000" lnSpcReduction="20000"/>
          </a:bodyPr>
          <a:lstStyle/>
          <a:p>
            <a:r>
              <a:rPr lang="en-US" smtClean="0">
                <a:latin typeface="Times New Roman" pitchFamily="16" charset="0"/>
              </a:rPr>
              <a:t>Note there are some countries we should not monitor since they do not have a full Internet connection, and hence may pay dearly by byte for traffic. These include:</a:t>
            </a:r>
          </a:p>
          <a:p>
            <a:r>
              <a:rPr lang="en-US" smtClean="0">
                <a:latin typeface="Courier New" pitchFamily="49" charset="0"/>
              </a:rPr>
              <a:t>Code    Country              Conn     Notes         Further information</a:t>
            </a:r>
          </a:p>
          <a:p>
            <a:r>
              <a:rPr lang="en-US" smtClean="0">
                <a:latin typeface="Courier New" pitchFamily="49" charset="0"/>
              </a:rPr>
              <a:t>++++++++++++++++++++++++++++++++++++++++++++++++++++++++++++++++++++++++++</a:t>
            </a:r>
          </a:p>
          <a:p>
            <a:r>
              <a:rPr lang="en-US" smtClean="0">
                <a:latin typeface="Courier New" pitchFamily="49" charset="0"/>
              </a:rPr>
              <a:t>AF   Afghanistan(Islamic St.)    P C</a:t>
            </a:r>
          </a:p>
          <a:p>
            <a:r>
              <a:rPr lang="en-US" smtClean="0">
                <a:latin typeface="Courier New" pitchFamily="49" charset="0"/>
              </a:rPr>
              <a:t>BV   Bouvet Island</a:t>
            </a:r>
          </a:p>
          <a:p>
            <a:r>
              <a:rPr lang="en-US" smtClean="0">
                <a:latin typeface="Courier New" pitchFamily="49" charset="0"/>
              </a:rPr>
              <a:t>CX   Christmas Island              C</a:t>
            </a:r>
          </a:p>
          <a:p>
            <a:r>
              <a:rPr lang="en-US" smtClean="0">
                <a:latin typeface="Courier New" pitchFamily="49" charset="0"/>
              </a:rPr>
              <a:t>EH   Western Sahara</a:t>
            </a:r>
          </a:p>
          <a:p>
            <a:r>
              <a:rPr lang="en-US" smtClean="0">
                <a:latin typeface="Courier New" pitchFamily="49" charset="0"/>
              </a:rPr>
              <a:t>FX   France (European Ter.)           France Metropolitaine</a:t>
            </a:r>
          </a:p>
          <a:p>
            <a:r>
              <a:rPr lang="en-US" smtClean="0">
                <a:latin typeface="Courier New" pitchFamily="49" charset="0"/>
              </a:rPr>
              <a:t>GS   South Georgia  and</a:t>
            </a:r>
          </a:p>
          <a:p>
            <a:r>
              <a:rPr lang="en-US" smtClean="0">
                <a:latin typeface="Courier New" pitchFamily="49" charset="0"/>
              </a:rPr>
              <a:t>     South Sandwich Islands        C</a:t>
            </a:r>
          </a:p>
          <a:p>
            <a:r>
              <a:rPr lang="en-US" smtClean="0">
                <a:latin typeface="Courier New" pitchFamily="49" charset="0"/>
              </a:rPr>
              <a:t>HM   Heard &amp; McDonald Isl.         C</a:t>
            </a:r>
          </a:p>
          <a:p>
            <a:r>
              <a:rPr lang="en-US" smtClean="0">
                <a:latin typeface="Courier New" pitchFamily="49" charset="0"/>
              </a:rPr>
              <a:t>KP   Korea (North)               P</a:t>
            </a:r>
          </a:p>
          <a:p>
            <a:r>
              <a:rPr lang="en-US" smtClean="0">
                <a:latin typeface="Courier New" pitchFamily="49" charset="0"/>
              </a:rPr>
              <a:t>MH   Marshall Islands              C</a:t>
            </a:r>
          </a:p>
          <a:p>
            <a:r>
              <a:rPr lang="en-US" smtClean="0">
                <a:latin typeface="Courier New" pitchFamily="49" charset="0"/>
              </a:rPr>
              <a:t>MM   Myanmar                     *</a:t>
            </a:r>
          </a:p>
          <a:p>
            <a:r>
              <a:rPr lang="en-US" smtClean="0">
                <a:latin typeface="Courier New" pitchFamily="49" charset="0"/>
              </a:rPr>
              <a:t>MS   Montserrat                    C</a:t>
            </a:r>
          </a:p>
          <a:p>
            <a:r>
              <a:rPr lang="en-US" smtClean="0">
                <a:latin typeface="Courier New" pitchFamily="49" charset="0"/>
              </a:rPr>
              <a:t>NR   Nauru</a:t>
            </a:r>
          </a:p>
          <a:p>
            <a:r>
              <a:rPr lang="en-US" smtClean="0">
                <a:latin typeface="Courier New" pitchFamily="49" charset="0"/>
              </a:rPr>
              <a:t>PM   St. Pierre &amp; Miquelon         C</a:t>
            </a:r>
          </a:p>
          <a:p>
            <a:r>
              <a:rPr lang="en-US" smtClean="0">
                <a:latin typeface="Courier New" pitchFamily="49" charset="0"/>
              </a:rPr>
              <a:t>PN   Pitcairn                      C</a:t>
            </a:r>
          </a:p>
          <a:p>
            <a:r>
              <a:rPr lang="en-US" smtClean="0">
                <a:latin typeface="Courier New" pitchFamily="49" charset="0"/>
              </a:rPr>
              <a:t>TF   French Southern Terr.         C</a:t>
            </a:r>
          </a:p>
          <a:p>
            <a:r>
              <a:rPr lang="en-US" smtClean="0">
                <a:latin typeface="Courier New" pitchFamily="49" charset="0"/>
              </a:rPr>
              <a:t>TK   Tokelau</a:t>
            </a:r>
          </a:p>
          <a:p>
            <a:r>
              <a:rPr lang="en-US" smtClean="0">
                <a:latin typeface="Courier New" pitchFamily="49" charset="0"/>
              </a:rPr>
              <a:t>UM   US Minor outlying Isl.</a:t>
            </a:r>
          </a:p>
          <a:p>
            <a:r>
              <a:rPr lang="en-US" smtClean="0">
                <a:latin typeface="Courier New" pitchFamily="49" charset="0"/>
              </a:rPr>
              <a:t>VC   St.Vincent &amp; Grenadines     P</a:t>
            </a:r>
          </a:p>
          <a:p>
            <a:r>
              <a:rPr lang="en-US" smtClean="0">
                <a:latin typeface="Courier New" pitchFamily="49" charset="0"/>
              </a:rPr>
              <a:t>WF   Wallis &amp; Futuna Islands</a:t>
            </a:r>
          </a:p>
          <a:p>
            <a:r>
              <a:rPr lang="en-US" smtClean="0">
                <a:latin typeface="Courier New" pitchFamily="49" charset="0"/>
              </a:rPr>
              <a:t>YT   Mayotte</a:t>
            </a:r>
          </a:p>
          <a:p>
            <a:r>
              <a:rPr lang="en-US" smtClean="0">
                <a:latin typeface="Courier New" pitchFamily="49" charset="0"/>
              </a:rPr>
              <a:t>ZR   Dem. Rep. of Congo               Deleted - Replaced by Code CD</a:t>
            </a:r>
          </a:p>
          <a:p>
            <a:endParaRPr lang="en-US" smtClean="0">
              <a:latin typeface="Courier New" pitchFamily="49" charset="0"/>
            </a:endParaRPr>
          </a:p>
          <a:p>
            <a:r>
              <a:rPr lang="en-US" smtClean="0">
                <a:latin typeface="Times New Roman" pitchFamily="16" charset="0"/>
              </a:rPr>
              <a:t> </a:t>
            </a:r>
          </a:p>
        </p:txBody>
      </p:sp>
    </p:spTree>
    <p:extLst>
      <p:ext uri="{BB962C8B-B14F-4D97-AF65-F5344CB8AC3E}">
        <p14:creationId xmlns:p14="http://schemas.microsoft.com/office/powerpoint/2010/main" val="188916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214438" y="754063"/>
            <a:ext cx="4443412" cy="3078162"/>
          </a:xfrm>
          <a:noFill/>
          <a:ln>
            <a:solidFill>
              <a:srgbClr val="000000"/>
            </a:solidFill>
            <a:miter lim="800000"/>
            <a:headEnd/>
            <a:tailEnd/>
          </a:ln>
        </p:spPr>
      </p:sp>
      <p:sp>
        <p:nvSpPr>
          <p:cNvPr id="2836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wrap="square" lIns="91419" tIns="45712" rIns="91419" bIns="45712" numCol="1" anchor="t" anchorCtr="0" compatLnSpc="1">
            <a:prstTxWarp prst="textNoShape">
              <a:avLst/>
            </a:prstTxWarp>
          </a:bodyPr>
          <a:lstStyle/>
          <a:p>
            <a:pPr>
              <a:spcBef>
                <a:spcPct val="0"/>
              </a:spcBef>
            </a:pPr>
            <a:endParaRPr lang="en-US" smtClean="0">
              <a:latin typeface="Times New Roman" pitchFamily="18" charset="0"/>
            </a:endParaRPr>
          </a:p>
        </p:txBody>
      </p:sp>
    </p:spTree>
    <p:extLst>
      <p:ext uri="{BB962C8B-B14F-4D97-AF65-F5344CB8AC3E}">
        <p14:creationId xmlns:p14="http://schemas.microsoft.com/office/powerpoint/2010/main" val="422023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xfrm>
            <a:off x="952500" y="685800"/>
            <a:ext cx="4953000" cy="3429000"/>
          </a:xfrm>
        </p:spPr>
      </p:sp>
      <p:sp>
        <p:nvSpPr>
          <p:cNvPr id="572419" name="Rectangle 3"/>
          <p:cNvSpPr>
            <a:spLocks noGrp="1" noChangeArrowheads="1"/>
          </p:cNvSpPr>
          <p:nvPr>
            <p:ph type="body" idx="1"/>
          </p:nvPr>
        </p:nvSpPr>
        <p:spPr bwMode="auto">
          <a:xfrm>
            <a:off x="686423" y="4342814"/>
            <a:ext cx="5485155" cy="4115973"/>
          </a:xfrm>
          <a:prstGeom prst="rect">
            <a:avLst/>
          </a:prstGeom>
          <a:solidFill>
            <a:srgbClr val="FFFFFF"/>
          </a:solidFill>
          <a:ln>
            <a:solidFill>
              <a:srgbClr val="000000"/>
            </a:solidFill>
            <a:miter lim="800000"/>
            <a:headEnd/>
            <a:tailEnd/>
          </a:ln>
        </p:spPr>
        <p:txBody>
          <a:bodyPr lIns="91421" tIns="45712" rIns="91421" bIns="45712"/>
          <a:lstStyle/>
          <a:p>
            <a:r>
              <a:rPr lang="en-US" smtClean="0">
                <a:latin typeface="Times New Roman" pitchFamily="16" charset="0"/>
              </a:rPr>
              <a:t>Dec 2003, 27% unmeasured, 1% bad, 5% v. poor, 4% poor, 46% acceptable, 17% Good.</a:t>
            </a:r>
          </a:p>
          <a:p>
            <a:r>
              <a:rPr lang="en-US" smtClean="0">
                <a:latin typeface="Times New Roman" pitchFamily="16" charset="0"/>
              </a:rPr>
              <a:t>Note this is not for a fixed set of hosts rather it tracks the sites measured. As time goes forward we add more and more sites in countries with poorer connectivity. </a:t>
            </a:r>
          </a:p>
        </p:txBody>
      </p:sp>
    </p:spTree>
    <p:extLst>
      <p:ext uri="{BB962C8B-B14F-4D97-AF65-F5344CB8AC3E}">
        <p14:creationId xmlns:p14="http://schemas.microsoft.com/office/powerpoint/2010/main" val="297749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b="0" i="0" kern="1200" dirty="0" smtClean="0">
                <a:solidFill>
                  <a:schemeClr val="tx1"/>
                </a:solidFill>
                <a:effectLst/>
                <a:latin typeface="+mn-lt"/>
                <a:ea typeface="+mn-ea"/>
                <a:cs typeface="+mn-cs"/>
              </a:rPr>
              <a:t>As might be expected the </a:t>
            </a:r>
            <a:r>
              <a:rPr lang="en-US" sz="1200" b="0" i="0" kern="1200" dirty="0" err="1" smtClean="0">
                <a:solidFill>
                  <a:schemeClr val="tx1"/>
                </a:solidFill>
                <a:effectLst/>
                <a:latin typeface="+mn-lt"/>
                <a:ea typeface="+mn-ea"/>
                <a:cs typeface="+mn-cs"/>
              </a:rPr>
              <a:t>PingER</a:t>
            </a:r>
            <a:r>
              <a:rPr lang="en-US" sz="1200" b="0" i="0" kern="1200" dirty="0" smtClean="0">
                <a:solidFill>
                  <a:schemeClr val="tx1"/>
                </a:solidFill>
                <a:effectLst/>
                <a:latin typeface="+mn-lt"/>
                <a:ea typeface="+mn-ea"/>
                <a:cs typeface="+mn-cs"/>
              </a:rPr>
              <a:t> values are lower than those of </a:t>
            </a:r>
            <a:r>
              <a:rPr lang="en-US" sz="1200" b="0" i="0" kern="1200" dirty="0" err="1" smtClean="0">
                <a:solidFill>
                  <a:schemeClr val="tx1"/>
                </a:solidFill>
                <a:effectLst/>
                <a:latin typeface="+mn-lt"/>
                <a:ea typeface="+mn-ea"/>
                <a:cs typeface="+mn-cs"/>
              </a:rPr>
              <a:t>Speedtest</a:t>
            </a:r>
            <a:r>
              <a:rPr lang="en-US" sz="1200" b="0" i="0" kern="1200" dirty="0" smtClean="0">
                <a:solidFill>
                  <a:schemeClr val="tx1"/>
                </a:solidFill>
                <a:effectLst/>
                <a:latin typeface="+mn-lt"/>
                <a:ea typeface="+mn-ea"/>
                <a:cs typeface="+mn-cs"/>
              </a:rPr>
              <a:t> since </a:t>
            </a:r>
            <a:r>
              <a:rPr lang="en-US" sz="1200" b="0" i="0" kern="1200" dirty="0" err="1" smtClean="0">
                <a:solidFill>
                  <a:schemeClr val="tx1"/>
                </a:solidFill>
                <a:effectLst/>
                <a:latin typeface="+mn-lt"/>
                <a:ea typeface="+mn-ea"/>
                <a:cs typeface="+mn-cs"/>
              </a:rPr>
              <a:t>Speedtest</a:t>
            </a:r>
            <a:r>
              <a:rPr lang="en-US" sz="1200" b="0" i="0" kern="1200" dirty="0" smtClean="0">
                <a:solidFill>
                  <a:schemeClr val="tx1"/>
                </a:solidFill>
                <a:effectLst/>
                <a:latin typeface="+mn-lt"/>
                <a:ea typeface="+mn-ea"/>
                <a:cs typeface="+mn-cs"/>
              </a:rPr>
              <a:t> measurements are made from within 300km (and thus lower Round Trip Times) than the </a:t>
            </a:r>
            <a:r>
              <a:rPr lang="en-US" sz="1200" b="0" i="0" kern="1200" dirty="0" err="1" smtClean="0">
                <a:solidFill>
                  <a:schemeClr val="tx1"/>
                </a:solidFill>
                <a:effectLst/>
                <a:latin typeface="+mn-lt"/>
                <a:ea typeface="+mn-ea"/>
                <a:cs typeface="+mn-cs"/>
              </a:rPr>
              <a:t>PingER</a:t>
            </a:r>
            <a:r>
              <a:rPr lang="en-US" sz="1200" b="0" i="0" kern="1200" dirty="0" smtClean="0">
                <a:solidFill>
                  <a:schemeClr val="tx1"/>
                </a:solidFill>
                <a:effectLst/>
                <a:latin typeface="+mn-lt"/>
                <a:ea typeface="+mn-ea"/>
                <a:cs typeface="+mn-cs"/>
              </a:rPr>
              <a:t> measurements made from SLAC with distances up to 11,000km . Thus measurements from SLAC in the US (shorter distances) to the US have better agreement,. Despite the differences in measurement time window, and measurement method there is a positive correlation  (R</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=0.38)between the results.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9DFA7B8-A836-4321-B6FA-06E4CB4C84E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3012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The black areas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9DFA7B8-A836-4321-B6FA-06E4CB4C84E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5651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xfrm>
            <a:off x="1000125" y="715963"/>
            <a:ext cx="5056188" cy="3500437"/>
          </a:xfrm>
        </p:spPr>
      </p:sp>
      <p:sp>
        <p:nvSpPr>
          <p:cNvPr id="517123" name="Rectangle 3"/>
          <p:cNvSpPr>
            <a:spLocks noGrp="1" noChangeArrowheads="1"/>
          </p:cNvSpPr>
          <p:nvPr>
            <p:ph type="body" idx="1"/>
          </p:nvPr>
        </p:nvSpPr>
        <p:spPr bwMode="auto">
          <a:xfrm>
            <a:off x="951480" y="4431098"/>
            <a:ext cx="5145627" cy="4143220"/>
          </a:xfrm>
          <a:prstGeom prst="rect">
            <a:avLst/>
          </a:prstGeom>
          <a:solidFill>
            <a:srgbClr val="FFFFFF"/>
          </a:solidFill>
          <a:ln>
            <a:solidFill>
              <a:srgbClr val="000000"/>
            </a:solidFill>
            <a:miter lim="800000"/>
            <a:headEnd/>
            <a:tailEnd/>
          </a:ln>
        </p:spPr>
        <p:txBody>
          <a:bodyPr lIns="93163" tIns="46583" rIns="93163" bIns="46583"/>
          <a:lstStyle/>
          <a:p>
            <a:pPr defTabSz="916229"/>
            <a:endParaRPr lang="en-US" dirty="0" smtClean="0">
              <a:latin typeface="Times New Roman" pitchFamily="16" charset="0"/>
            </a:endParaRPr>
          </a:p>
        </p:txBody>
      </p:sp>
    </p:spTree>
    <p:extLst>
      <p:ext uri="{BB962C8B-B14F-4D97-AF65-F5344CB8AC3E}">
        <p14:creationId xmlns:p14="http://schemas.microsoft.com/office/powerpoint/2010/main" val="394727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Rot="1" noChangeAspect="1" noChangeArrowheads="1" noTextEdit="1"/>
          </p:cNvSpPr>
          <p:nvPr>
            <p:ph type="sldImg"/>
          </p:nvPr>
        </p:nvSpPr>
        <p:spPr>
          <a:xfrm>
            <a:off x="952500" y="685800"/>
            <a:ext cx="4953000" cy="3429000"/>
          </a:xfrm>
        </p:spPr>
      </p:sp>
      <p:sp>
        <p:nvSpPr>
          <p:cNvPr id="575491" name="Rectangle 3"/>
          <p:cNvSpPr>
            <a:spLocks noGrp="1" noChangeArrowheads="1"/>
          </p:cNvSpPr>
          <p:nvPr>
            <p:ph type="body" idx="1"/>
          </p:nvPr>
        </p:nvSpPr>
        <p:spPr bwMode="auto">
          <a:xfrm>
            <a:off x="686425" y="4342816"/>
            <a:ext cx="5485155" cy="4115973"/>
          </a:xfrm>
          <a:prstGeom prst="rect">
            <a:avLst/>
          </a:prstGeom>
          <a:solidFill>
            <a:srgbClr val="FFFFFF"/>
          </a:solidFill>
          <a:ln>
            <a:solidFill>
              <a:srgbClr val="000000"/>
            </a:solidFill>
            <a:miter lim="800000"/>
            <a:headEnd/>
            <a:tailEnd/>
          </a:ln>
        </p:spPr>
        <p:txBody>
          <a:bodyPr lIns="91411" tIns="45707" rIns="91411" bIns="45707"/>
          <a:lstStyle/>
          <a:p>
            <a:endParaRPr lang="en-US" dirty="0" smtClean="0">
              <a:latin typeface="Times New Roman" pitchFamily="16" charset="0"/>
            </a:endParaRPr>
          </a:p>
        </p:txBody>
      </p:sp>
    </p:spTree>
    <p:extLst>
      <p:ext uri="{BB962C8B-B14F-4D97-AF65-F5344CB8AC3E}">
        <p14:creationId xmlns:p14="http://schemas.microsoft.com/office/powerpoint/2010/main" val="1108409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3.xml"/><Relationship Id="rId4" Type="http://schemas.openxmlformats.org/officeDocument/2006/relationships/image" Target="../media/image20.png"/></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323841" y="3984625"/>
            <a:ext cx="5871094" cy="2499146"/>
          </a:xfrm>
          <a:prstGeom prst="rect">
            <a:avLst/>
          </a:prstGeom>
          <a:noFill/>
          <a:ln w="9525">
            <a:noFill/>
            <a:miter lim="800000"/>
            <a:headEnd/>
            <a:tailEnd/>
          </a:ln>
          <a:effectLst/>
        </p:spPr>
        <p:txBody>
          <a:bodyPr wrap="none">
            <a:spAutoFit/>
          </a:bodyPr>
          <a:lstStyle/>
          <a:p>
            <a:pPr defTabSz="762000">
              <a:lnSpc>
                <a:spcPct val="100000"/>
              </a:lnSpc>
              <a:spcBef>
                <a:spcPct val="10000"/>
              </a:spcBef>
              <a:spcAft>
                <a:spcPct val="5000"/>
              </a:spcAft>
              <a:buClrTx/>
              <a:buSzTx/>
              <a:buFontTx/>
              <a:buNone/>
              <a:defRPr/>
            </a:pPr>
            <a:r>
              <a:rPr lang="en-US" sz="3600">
                <a:solidFill>
                  <a:srgbClr val="B00000"/>
                </a:solidFill>
                <a:latin typeface="Arial" charset="0"/>
              </a:rPr>
              <a:t>CHEP 2001, Beijing</a:t>
            </a:r>
            <a:r>
              <a:rPr lang="en-US">
                <a:solidFill>
                  <a:srgbClr val="B00000"/>
                </a:solidFill>
                <a:latin typeface="Arial" charset="0"/>
              </a:rPr>
              <a:t/>
            </a:r>
            <a:br>
              <a:rPr lang="en-US">
                <a:solidFill>
                  <a:srgbClr val="B00000"/>
                </a:solidFill>
                <a:latin typeface="Arial" charset="0"/>
              </a:rPr>
            </a:br>
            <a:endParaRPr lang="en-US" sz="2400">
              <a:solidFill>
                <a:srgbClr val="B00000"/>
              </a:solidFill>
              <a:latin typeface="Arial" charset="0"/>
            </a:endParaRPr>
          </a:p>
          <a:p>
            <a:pPr defTabSz="762000">
              <a:lnSpc>
                <a:spcPct val="100000"/>
              </a:lnSpc>
              <a:spcBef>
                <a:spcPct val="10000"/>
              </a:spcBef>
              <a:spcAft>
                <a:spcPct val="5000"/>
              </a:spcAft>
              <a:buClrTx/>
              <a:buSzTx/>
              <a:buFontTx/>
              <a:buNone/>
              <a:defRPr/>
            </a:pPr>
            <a:r>
              <a:rPr lang="en-US">
                <a:solidFill>
                  <a:srgbClr val="0E0266"/>
                </a:solidFill>
                <a:latin typeface="Arial" charset="0"/>
              </a:rPr>
              <a:t>Harvey B Newman</a:t>
            </a:r>
          </a:p>
          <a:p>
            <a:pPr defTabSz="762000">
              <a:lnSpc>
                <a:spcPct val="100000"/>
              </a:lnSpc>
              <a:spcBef>
                <a:spcPct val="10000"/>
              </a:spcBef>
              <a:spcAft>
                <a:spcPct val="5000"/>
              </a:spcAft>
              <a:buClrTx/>
              <a:buSzTx/>
              <a:buFontTx/>
              <a:buNone/>
              <a:defRPr/>
            </a:pPr>
            <a:r>
              <a:rPr lang="en-US">
                <a:solidFill>
                  <a:srgbClr val="0E0266"/>
                </a:solidFill>
                <a:latin typeface="Arial" charset="0"/>
              </a:rPr>
              <a:t>California Institute of Technology</a:t>
            </a:r>
          </a:p>
          <a:p>
            <a:pPr defTabSz="762000">
              <a:lnSpc>
                <a:spcPct val="100000"/>
              </a:lnSpc>
              <a:spcBef>
                <a:spcPct val="10000"/>
              </a:spcBef>
              <a:spcAft>
                <a:spcPct val="5000"/>
              </a:spcAft>
              <a:buClrTx/>
              <a:buSzTx/>
              <a:buFontTx/>
              <a:buNone/>
              <a:defRPr/>
            </a:pPr>
            <a:r>
              <a:rPr lang="en-US">
                <a:solidFill>
                  <a:srgbClr val="0E0266"/>
                </a:solidFill>
                <a:latin typeface="Arial" charset="0"/>
              </a:rPr>
              <a:t>September 6, 2001</a:t>
            </a:r>
            <a:endParaRPr lang="en-US" sz="2400">
              <a:solidFill>
                <a:srgbClr val="070135"/>
              </a:solidFill>
              <a:latin typeface="Arial" charset="0"/>
            </a:endParaRPr>
          </a:p>
        </p:txBody>
      </p:sp>
      <p:pic>
        <p:nvPicPr>
          <p:cNvPr id="4" name="Picture 4" descr="caltech_logo"/>
          <p:cNvPicPr>
            <a:picLocks noChangeAspect="1" noChangeArrowheads="1"/>
          </p:cNvPicPr>
          <p:nvPr/>
        </p:nvPicPr>
        <p:blipFill>
          <a:blip r:embed="rId2" cstate="print"/>
          <a:srcRect/>
          <a:stretch>
            <a:fillRect/>
          </a:stretch>
        </p:blipFill>
        <p:spPr bwMode="auto">
          <a:xfrm>
            <a:off x="382588" y="315913"/>
            <a:ext cx="1206500" cy="1266825"/>
          </a:xfrm>
          <a:prstGeom prst="rect">
            <a:avLst/>
          </a:prstGeom>
          <a:noFill/>
          <a:ln w="9525">
            <a:noFill/>
            <a:miter lim="800000"/>
            <a:headEnd/>
            <a:tailEnd/>
          </a:ln>
        </p:spPr>
      </p:pic>
      <p:sp>
        <p:nvSpPr>
          <p:cNvPr id="2232322" name="Rectangle 2"/>
          <p:cNvSpPr>
            <a:spLocks noGrp="1" noChangeArrowheads="1"/>
          </p:cNvSpPr>
          <p:nvPr>
            <p:ph type="ctrTitle" sz="quarter"/>
          </p:nvPr>
        </p:nvSpPr>
        <p:spPr>
          <a:xfrm>
            <a:off x="609600" y="1978025"/>
            <a:ext cx="8750300" cy="1830388"/>
          </a:xfrm>
          <a:ln w="12700">
            <a:headEnd type="none" w="sm" len="sm"/>
            <a:tailEnd type="none" w="sm" len="sm"/>
          </a:ln>
          <a:effectLst/>
        </p:spPr>
        <p:txBody>
          <a:bodyPr lIns="91440" tIns="45720" rIns="91440" bIns="45720" anchorCtr="0"/>
          <a:lstStyle>
            <a:lvl1pPr>
              <a:lnSpc>
                <a:spcPct val="120000"/>
              </a:lnSpc>
              <a:defRPr sz="3200">
                <a:solidFill>
                  <a:srgbClr val="CE0000"/>
                </a:solidFill>
              </a:defRPr>
            </a:lvl1pPr>
          </a:lstStyle>
          <a:p>
            <a:r>
              <a:rPr lang="en-US"/>
              <a:t>Click and then type in the talk title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51" y="228600"/>
            <a:ext cx="2389187"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88" y="228600"/>
            <a:ext cx="7015163"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585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7653"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9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16AEF57F-B5A0-41EE-827B-A3073CC360E7}" type="slidenum">
              <a:rPr lang="en-US"/>
              <a:pPr>
                <a:defRPr/>
              </a:pPr>
              <a:t>‹#›</a:t>
            </a:fld>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D31CEA0E-468A-4E5C-A9BD-EDDE23C72E39}" type="slidenum">
              <a:rPr lang="en-US"/>
              <a:pPr>
                <a:defRPr/>
              </a:pPr>
              <a:t>‹#›</a:t>
            </a:fld>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74"/>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CA70359C-51E6-4ED9-AF52-FBF212E25EC3}" type="slidenum">
              <a:rPr lang="en-US"/>
              <a:pPr>
                <a:defRPr/>
              </a:pPr>
              <a:t>‹#›</a:t>
            </a:fld>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A9764159-A8D3-4904-8F1A-8826D08A282C}" type="slidenum">
              <a:rPr lang="en-US"/>
              <a:pPr>
                <a:defRPr/>
              </a:pPr>
              <a:t>‹#›</a:t>
            </a:fld>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8"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1A6D74C0-5F62-4497-A792-D290BB9FF19B}" type="slidenum">
              <a:rPr lang="en-US"/>
              <a:pPr>
                <a:defRPr/>
              </a:pPr>
              <a:t>‹#›</a:t>
            </a:fld>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4"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E8C2B403-AA3A-4111-AD21-38F5AA4CD160}"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36" y="228600"/>
            <a:ext cx="2389187"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73" y="228600"/>
            <a:ext cx="7015163"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3"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F8C8BFE7-7D78-492E-9EFE-D85D60F98861}" type="slidenum">
              <a:rPr lang="en-US"/>
              <a:pPr>
                <a:defRPr/>
              </a:pPr>
              <a:t>‹#›</a:t>
            </a:fld>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2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6DC89596-29CA-40AE-A595-526B9A069756}" type="slidenum">
              <a:rPr lang="en-US"/>
              <a:pPr>
                <a:defRPr/>
              </a:pPr>
              <a:t>‹#›</a:t>
            </a:fld>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FFEAEE91-5435-44F4-BBF4-20FCE5CB69EE}" type="slidenum">
              <a:rPr lang="en-US"/>
              <a:pPr>
                <a:defRPr/>
              </a:pPr>
              <a:t>‹#›</a:t>
            </a:fld>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489A7417-6747-4A0C-99FC-9FF85AF7B79B}" type="slidenum">
              <a:rPr lang="en-US"/>
              <a:pPr>
                <a:defRPr/>
              </a:pPr>
              <a:t>‹#›</a:t>
            </a:fld>
            <a:endParaRPr 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74"/>
            <a:ext cx="2476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 y="74"/>
            <a:ext cx="7277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97ACF023-397D-45AF-9F3D-72980AB0B14C}" type="slidenum">
              <a:rPr lang="en-US"/>
              <a:pPr>
                <a:defRPr/>
              </a:pPr>
              <a:t>‹#›</a:t>
            </a:fld>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6AA7CB84-53C8-44FD-8738-38AFB56EA502}" type="slidenum">
              <a:rPr lang="en-US"/>
              <a:pPr>
                <a:defRPr/>
              </a:pPr>
              <a:t>‹#›</a:t>
            </a:fld>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6"/>
            <a:ext cx="89154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ECA1ACF4-437A-4130-A0E5-006363D08D9C}" type="slidenum">
              <a:rPr lang="en-US"/>
              <a:pPr>
                <a:defRPr/>
              </a:pPr>
              <a:t>‹#›</a:t>
            </a:fld>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585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7653"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96"/>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92"/>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6052" name="Rectangle 4"/>
          <p:cNvSpPr>
            <a:spLocks noGrp="1" noChangeArrowheads="1"/>
          </p:cNvSpPr>
          <p:nvPr>
            <p:ph type="ctrTitle"/>
          </p:nvPr>
        </p:nvSpPr>
        <p:spPr>
          <a:xfrm>
            <a:off x="1238250" y="1600200"/>
            <a:ext cx="7759700" cy="1143000"/>
          </a:xfrm>
        </p:spPr>
        <p:txBody>
          <a:bodyPr/>
          <a:lstStyle>
            <a:lvl1pPr>
              <a:defRPr/>
            </a:lvl1pPr>
          </a:lstStyle>
          <a:p>
            <a:r>
              <a:rPr lang="en-US"/>
              <a:t>Click to edit Master title style</a:t>
            </a:r>
          </a:p>
        </p:txBody>
      </p:sp>
      <p:sp>
        <p:nvSpPr>
          <p:cNvPr id="4226053" name="Rectangle 5"/>
          <p:cNvSpPr>
            <a:spLocks noGrp="1" noChangeArrowheads="1"/>
          </p:cNvSpPr>
          <p:nvPr>
            <p:ph type="subTitle" idx="1"/>
          </p:nvPr>
        </p:nvSpPr>
        <p:spPr>
          <a:xfrm>
            <a:off x="1651000" y="3276600"/>
            <a:ext cx="6934200" cy="1752600"/>
          </a:xfrm>
          <a:noFill/>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l">
              <a:lnSpc>
                <a:spcPct val="100000"/>
              </a:lnSpc>
              <a:spcBef>
                <a:spcPct val="0"/>
              </a:spcBef>
              <a:buClrTx/>
              <a:buSzTx/>
              <a:buFontTx/>
              <a:buNone/>
              <a:defRPr sz="1400" b="0">
                <a:solidFill>
                  <a:schemeClr val="tx1"/>
                </a:solidFill>
                <a:latin typeface="Times New Roman" pitchFamily="18" charset="0"/>
              </a:defRPr>
            </a:lvl1pPr>
          </a:lstStyle>
          <a:p>
            <a:pPr>
              <a:defRPr/>
            </a:pPr>
            <a:endParaRPr lang="en-US"/>
          </a:p>
        </p:txBody>
      </p:sp>
      <p:sp>
        <p:nvSpPr>
          <p:cNvPr id="5" name="Rectangle 3"/>
          <p:cNvSpPr>
            <a:spLocks noGrp="1" noChangeArrowheads="1"/>
          </p:cNvSpPr>
          <p:nvPr>
            <p:ph type="ftr" sz="quarter" idx="11"/>
          </p:nvPr>
        </p:nvSpPr>
        <p:spPr bwMode="auto">
          <a:xfrm>
            <a:off x="3384550" y="6248400"/>
            <a:ext cx="31369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b="0">
                <a:solidFill>
                  <a:schemeClr val="tx1"/>
                </a:solidFill>
                <a:latin typeface="Times New Roman" pitchFamily="18" charset="0"/>
              </a:defRPr>
            </a:lvl1pPr>
          </a:lstStyle>
          <a:p>
            <a:pPr>
              <a:defRPr/>
            </a:pPr>
            <a:r>
              <a:rPr lang="en-US"/>
              <a:t>Computing Model Progress                                                 CMS Internal Review of Software and Computing</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96"/>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92"/>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C5ACA611-3150-4FFA-9C80-C9E08BB91192}"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7ED08E68-59AE-4706-9237-491284D2DB57}"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88ABEE6-0CCF-44F5-A711-6EB3A8DCFA2C}"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B35D1914-2B3D-4B5B-BAA6-96A9010D4B09}"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3786B935-9C7D-4938-A8DC-41CC6823F1F2}"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28CAAACE-D083-4515-81A2-051F4A28819A}"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7C81664A-9ED9-4742-8D30-026E0C439ECE}"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1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B49922AF-5C1C-4260-9A27-C6F4C381BBA9}"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5587E3AE-EFDA-4D43-B1BD-0816F6D4EBF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4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AD165DC-338E-48AD-B968-7A6BDFA40F8E}"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A3F145-0B3F-4E76-85D6-B83DD2CFBBDE}"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706"/>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92"/>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7F210E7C-BFC6-4A27-88B8-1EFBE928112D}"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323842" y="3984626"/>
            <a:ext cx="5871094" cy="2499146"/>
          </a:xfrm>
          <a:prstGeom prst="rect">
            <a:avLst/>
          </a:prstGeom>
          <a:noFill/>
          <a:ln w="9525">
            <a:noFill/>
            <a:miter lim="800000"/>
            <a:headEnd/>
            <a:tailEnd/>
          </a:ln>
          <a:effectLst/>
        </p:spPr>
        <p:txBody>
          <a:bodyPr wrap="none">
            <a:spAutoFit/>
          </a:bodyPr>
          <a:lstStyle/>
          <a:p>
            <a:pPr defTabSz="762000">
              <a:lnSpc>
                <a:spcPct val="100000"/>
              </a:lnSpc>
              <a:spcBef>
                <a:spcPct val="10000"/>
              </a:spcBef>
              <a:spcAft>
                <a:spcPct val="5000"/>
              </a:spcAft>
              <a:buClrTx/>
              <a:buSzTx/>
              <a:buFontTx/>
              <a:buNone/>
              <a:defRPr/>
            </a:pPr>
            <a:r>
              <a:rPr lang="en-US" sz="3600">
                <a:solidFill>
                  <a:srgbClr val="B00000"/>
                </a:solidFill>
                <a:latin typeface="Arial"/>
              </a:rPr>
              <a:t>CHEP 2001, Beijing</a:t>
            </a:r>
            <a:r>
              <a:rPr lang="en-US">
                <a:solidFill>
                  <a:srgbClr val="B00000"/>
                </a:solidFill>
                <a:latin typeface="Arial"/>
              </a:rPr>
              <a:t/>
            </a:r>
            <a:br>
              <a:rPr lang="en-US">
                <a:solidFill>
                  <a:srgbClr val="B00000"/>
                </a:solidFill>
                <a:latin typeface="Arial"/>
              </a:rPr>
            </a:br>
            <a:endParaRPr lang="en-US" sz="2400">
              <a:solidFill>
                <a:srgbClr val="B00000"/>
              </a:solidFill>
              <a:latin typeface="Arial"/>
            </a:endParaRPr>
          </a:p>
          <a:p>
            <a:pPr defTabSz="762000">
              <a:lnSpc>
                <a:spcPct val="100000"/>
              </a:lnSpc>
              <a:spcBef>
                <a:spcPct val="10000"/>
              </a:spcBef>
              <a:spcAft>
                <a:spcPct val="5000"/>
              </a:spcAft>
              <a:buClrTx/>
              <a:buSzTx/>
              <a:buFontTx/>
              <a:buNone/>
              <a:defRPr/>
            </a:pPr>
            <a:r>
              <a:rPr lang="en-US">
                <a:solidFill>
                  <a:srgbClr val="0E0266"/>
                </a:solidFill>
                <a:latin typeface="Arial"/>
              </a:rPr>
              <a:t>Harvey B Newman</a:t>
            </a:r>
          </a:p>
          <a:p>
            <a:pPr defTabSz="762000">
              <a:lnSpc>
                <a:spcPct val="100000"/>
              </a:lnSpc>
              <a:spcBef>
                <a:spcPct val="10000"/>
              </a:spcBef>
              <a:spcAft>
                <a:spcPct val="5000"/>
              </a:spcAft>
              <a:buClrTx/>
              <a:buSzTx/>
              <a:buFontTx/>
              <a:buNone/>
              <a:defRPr/>
            </a:pPr>
            <a:r>
              <a:rPr lang="en-US">
                <a:solidFill>
                  <a:srgbClr val="0E0266"/>
                </a:solidFill>
                <a:latin typeface="Arial"/>
              </a:rPr>
              <a:t>California Institute of Technology</a:t>
            </a:r>
          </a:p>
          <a:p>
            <a:pPr defTabSz="762000">
              <a:lnSpc>
                <a:spcPct val="100000"/>
              </a:lnSpc>
              <a:spcBef>
                <a:spcPct val="10000"/>
              </a:spcBef>
              <a:spcAft>
                <a:spcPct val="5000"/>
              </a:spcAft>
              <a:buClrTx/>
              <a:buSzTx/>
              <a:buFontTx/>
              <a:buNone/>
              <a:defRPr/>
            </a:pPr>
            <a:r>
              <a:rPr lang="en-US">
                <a:solidFill>
                  <a:srgbClr val="0E0266"/>
                </a:solidFill>
                <a:latin typeface="Arial"/>
              </a:rPr>
              <a:t>September 6, 2001</a:t>
            </a:r>
            <a:endParaRPr lang="en-US" sz="2400">
              <a:solidFill>
                <a:srgbClr val="070135"/>
              </a:solidFill>
              <a:latin typeface="Arial"/>
            </a:endParaRPr>
          </a:p>
        </p:txBody>
      </p:sp>
      <p:pic>
        <p:nvPicPr>
          <p:cNvPr id="4" name="Picture 4" descr="caltech_logo"/>
          <p:cNvPicPr>
            <a:picLocks noChangeAspect="1" noChangeArrowheads="1"/>
          </p:cNvPicPr>
          <p:nvPr/>
        </p:nvPicPr>
        <p:blipFill>
          <a:blip r:embed="rId2" cstate="print"/>
          <a:srcRect/>
          <a:stretch>
            <a:fillRect/>
          </a:stretch>
        </p:blipFill>
        <p:spPr bwMode="auto">
          <a:xfrm>
            <a:off x="382588" y="315913"/>
            <a:ext cx="1206500" cy="1266825"/>
          </a:xfrm>
          <a:prstGeom prst="rect">
            <a:avLst/>
          </a:prstGeom>
          <a:noFill/>
          <a:ln w="9525">
            <a:noFill/>
            <a:miter lim="800000"/>
            <a:headEnd/>
            <a:tailEnd/>
          </a:ln>
        </p:spPr>
      </p:pic>
      <p:pic>
        <p:nvPicPr>
          <p:cNvPr id="5" name="Picture 5" descr="uscms_logo"/>
          <p:cNvPicPr preferRelativeResize="0">
            <a:picLocks noChangeAspect="1" noChangeArrowheads="1"/>
          </p:cNvPicPr>
          <p:nvPr/>
        </p:nvPicPr>
        <p:blipFill>
          <a:blip r:embed="rId3" cstate="print">
            <a:lum bright="8000" contrast="100000"/>
          </a:blip>
          <a:srcRect l="1984" t="2808" r="1984" b="2808"/>
          <a:stretch>
            <a:fillRect/>
          </a:stretch>
        </p:blipFill>
        <p:spPr bwMode="auto">
          <a:xfrm>
            <a:off x="8534400" y="315913"/>
            <a:ext cx="1066800" cy="1108075"/>
          </a:xfrm>
          <a:prstGeom prst="rect">
            <a:avLst/>
          </a:prstGeom>
          <a:noFill/>
          <a:ln w="25400">
            <a:solidFill>
              <a:srgbClr val="0000CE"/>
            </a:solidFill>
            <a:miter lim="800000"/>
            <a:headEnd/>
            <a:tailEnd/>
          </a:ln>
        </p:spPr>
      </p:pic>
      <p:sp>
        <p:nvSpPr>
          <p:cNvPr id="4792322" name="Rectangle 2"/>
          <p:cNvSpPr>
            <a:spLocks noGrp="1" noChangeArrowheads="1"/>
          </p:cNvSpPr>
          <p:nvPr>
            <p:ph type="ctrTitle" sz="quarter"/>
          </p:nvPr>
        </p:nvSpPr>
        <p:spPr>
          <a:xfrm>
            <a:off x="609600" y="1978025"/>
            <a:ext cx="8750300" cy="1830388"/>
          </a:xfrm>
          <a:ln w="12700">
            <a:headEnd type="none" w="sm" len="sm"/>
            <a:tailEnd type="none" w="sm" len="sm"/>
          </a:ln>
          <a:effectLst/>
        </p:spPr>
        <p:txBody>
          <a:bodyPr lIns="91440" tIns="45720" rIns="91440" bIns="45720" anchorCtr="0"/>
          <a:lstStyle>
            <a:lvl1pPr>
              <a:lnSpc>
                <a:spcPct val="120000"/>
              </a:lnSpc>
              <a:defRPr sz="3200">
                <a:solidFill>
                  <a:srgbClr val="CE0000"/>
                </a:solidFill>
              </a:defRPr>
            </a:lvl1pPr>
          </a:lstStyle>
          <a:p>
            <a:r>
              <a:rPr lang="en-US"/>
              <a:t>Click and then type in the talk title</a:t>
            </a: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68"/>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3"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8053" y="1066800"/>
            <a:ext cx="3968751"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066800"/>
            <a:ext cx="3968751"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1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50" y="228600"/>
            <a:ext cx="2389187"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87" y="228600"/>
            <a:ext cx="7015163"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95300" y="6356411"/>
            <a:ext cx="2311400" cy="365125"/>
          </a:xfrm>
          <a:prstGeom prst="rect">
            <a:avLst/>
          </a:prstGeom>
          <a:ln/>
        </p:spPr>
        <p:txBody>
          <a:bodyPr/>
          <a:lstStyle>
            <a:lvl1pPr>
              <a:defRPr/>
            </a:lvl1pPr>
          </a:lstStyle>
          <a:p>
            <a:pPr algn="l" eaLnBrk="1" fontAlgn="auto" hangingPunct="1">
              <a:lnSpc>
                <a:spcPct val="100000"/>
              </a:lnSpc>
              <a:spcBef>
                <a:spcPts val="0"/>
              </a:spcBef>
              <a:spcAft>
                <a:spcPts val="0"/>
              </a:spcAft>
              <a:buClrTx/>
              <a:buSzTx/>
              <a:buFontTx/>
              <a:buNone/>
              <a:defRPr/>
            </a:pPr>
            <a:endParaRPr lang="en-US" sz="1800" b="0">
              <a:solidFill>
                <a:prstClr val="black">
                  <a:tint val="75000"/>
                </a:prstClr>
              </a:solidFill>
              <a:latin typeface="Arial"/>
            </a:endParaRPr>
          </a:p>
        </p:txBody>
      </p:sp>
      <p:sp>
        <p:nvSpPr>
          <p:cNvPr id="6" name="Slide Number Placeholder 5"/>
          <p:cNvSpPr>
            <a:spLocks noGrp="1" noChangeArrowheads="1"/>
          </p:cNvSpPr>
          <p:nvPr>
            <p:ph type="sldNum" sz="quarter" idx="11"/>
          </p:nvPr>
        </p:nvSpPr>
        <p:spPr>
          <a:xfrm>
            <a:off x="7099300" y="6356411"/>
            <a:ext cx="2311400" cy="365125"/>
          </a:xfrm>
          <a:prstGeom prst="rect">
            <a:avLst/>
          </a:prstGeom>
          <a:ln/>
        </p:spPr>
        <p:txBody>
          <a:bodyPr/>
          <a:lstStyle>
            <a:lvl1pPr>
              <a:defRPr/>
            </a:lvl1pPr>
          </a:lstStyle>
          <a:p>
            <a:pPr algn="l" eaLnBrk="1" fontAlgn="auto" hangingPunct="1">
              <a:lnSpc>
                <a:spcPct val="100000"/>
              </a:lnSpc>
              <a:spcBef>
                <a:spcPts val="0"/>
              </a:spcBef>
              <a:spcAft>
                <a:spcPts val="0"/>
              </a:spcAft>
              <a:buClrTx/>
              <a:buSzTx/>
              <a:buFontTx/>
              <a:buNone/>
              <a:defRPr/>
            </a:pPr>
            <a:fld id="{C2B3F323-C3A3-461F-BD09-279781C76E10}" type="slidenum">
              <a:rPr lang="en-US" sz="1800" b="0">
                <a:solidFill>
                  <a:prstClr val="black">
                    <a:tint val="75000"/>
                  </a:prstClr>
                </a:solidFill>
                <a:latin typeface="Arial"/>
              </a:rPr>
              <a:pPr algn="l" eaLnBrk="1" fontAlgn="auto" hangingPunct="1">
                <a:lnSpc>
                  <a:spcPct val="100000"/>
                </a:lnSpc>
                <a:spcBef>
                  <a:spcPts val="0"/>
                </a:spcBef>
                <a:spcAft>
                  <a:spcPts val="0"/>
                </a:spcAft>
                <a:buClrTx/>
                <a:buSzTx/>
                <a:buFontTx/>
                <a:buNone/>
                <a:defRPr/>
              </a:pPr>
              <a:t>‹#›</a:t>
            </a:fld>
            <a:endParaRPr lang="en-US" sz="1800" b="0">
              <a:solidFill>
                <a:prstClr val="black">
                  <a:tint val="75000"/>
                </a:prstClr>
              </a:solidFill>
              <a:latin typeface="Arial"/>
            </a:endParaRPr>
          </a:p>
        </p:txBody>
      </p:sp>
    </p:spTree>
    <p:extLst>
      <p:ext uri="{BB962C8B-B14F-4D97-AF65-F5344CB8AC3E}">
        <p14:creationId xmlns:p14="http://schemas.microsoft.com/office/powerpoint/2010/main" val="181851322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9"/>
          <p:cNvSpPr>
            <a:spLocks noChangeShapeType="1"/>
          </p:cNvSpPr>
          <p:nvPr/>
        </p:nvSpPr>
        <p:spPr bwMode="auto">
          <a:xfrm>
            <a:off x="742950" y="12954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5" name="Text Box 1031"/>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sp>
        <p:nvSpPr>
          <p:cNvPr id="579586" name="Rectangle 1026"/>
          <p:cNvSpPr>
            <a:spLocks noGrp="1" noChangeArrowheads="1"/>
          </p:cNvSpPr>
          <p:nvPr>
            <p:ph type="ctrTitle"/>
          </p:nvPr>
        </p:nvSpPr>
        <p:spPr>
          <a:xfrm>
            <a:off x="742950" y="2286000"/>
            <a:ext cx="8420100" cy="1143000"/>
          </a:xfrm>
        </p:spPr>
        <p:txBody>
          <a:bodyPr/>
          <a:lstStyle>
            <a:lvl1pPr>
              <a:defRPr/>
            </a:lvl1pPr>
          </a:lstStyle>
          <a:p>
            <a:r>
              <a:rPr lang="en-US"/>
              <a:t>Click to edit Master title style</a:t>
            </a:r>
          </a:p>
        </p:txBody>
      </p:sp>
      <p:sp>
        <p:nvSpPr>
          <p:cNvPr id="579587" name="Rectangle 1027"/>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en-US"/>
              <a:t>Click to edit Master subtitle style</a:t>
            </a:r>
          </a:p>
        </p:txBody>
      </p:sp>
      <p:sp>
        <p:nvSpPr>
          <p:cNvPr id="6" name="Rectangle 1028"/>
          <p:cNvSpPr>
            <a:spLocks noGrp="1" noChangeArrowheads="1"/>
          </p:cNvSpPr>
          <p:nvPr>
            <p:ph type="sldNum" sz="quarter" idx="10"/>
          </p:nvPr>
        </p:nvSpPr>
        <p:spPr>
          <a:xfrm>
            <a:off x="7099300" y="6248400"/>
            <a:ext cx="2063750" cy="457200"/>
          </a:xfrm>
        </p:spPr>
        <p:txBody>
          <a:bodyPr/>
          <a:lstStyle>
            <a:lvl1pPr>
              <a:defRPr/>
            </a:lvl1pPr>
          </a:lstStyle>
          <a:p>
            <a:pPr>
              <a:defRPr/>
            </a:pPr>
            <a:fld id="{4A31F26B-CFAC-4E9D-98E7-CC4A5867AA6C}"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318C9F2-55A8-454F-A9AF-DE445D651444}"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46"/>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8B5CFA-00A9-4077-AFCA-CFE961952540}"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40C72C6-FBCD-47EB-901A-D1CCB7D20B93}"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8857D3F-CA82-4497-8771-A592E02CC9A9}"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9153FB9-AACB-447C-917A-032EAB60B200}"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D267DE-9859-4CAE-9F20-FFE70E3D53FC}"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3875311-8DBF-4AC7-B91A-917D014D0F86}"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73474F7-5718-486C-801D-5B7FBD8BC3B5}"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CBF6966-5062-4D98-B5C1-DCB72FE3ACB6}"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BDFC430-2866-41E7-BF30-CD820338DD60}"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04800"/>
            <a:ext cx="7797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199" y="1600200"/>
            <a:ext cx="4133851"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C7F2396-2445-4649-AFC8-394EB037A607}"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04800"/>
            <a:ext cx="7797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3" y="1600200"/>
            <a:ext cx="4133851"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BC7B75B-2A53-464E-8A55-151944A26FE1}"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96"/>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92"/>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1"/>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27826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62324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74078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7401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01542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366016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19132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59322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852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9961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83723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extLst>
      <p:ext uri="{BB962C8B-B14F-4D97-AF65-F5344CB8AC3E}">
        <p14:creationId xmlns:p14="http://schemas.microsoft.com/office/powerpoint/2010/main" val="2969698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extLst>
      <p:ext uri="{BB962C8B-B14F-4D97-AF65-F5344CB8AC3E}">
        <p14:creationId xmlns:p14="http://schemas.microsoft.com/office/powerpoint/2010/main" val="201970022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extLst>
      <p:ext uri="{BB962C8B-B14F-4D97-AF65-F5344CB8AC3E}">
        <p14:creationId xmlns:p14="http://schemas.microsoft.com/office/powerpoint/2010/main" val="29168388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extLst>
      <p:ext uri="{BB962C8B-B14F-4D97-AF65-F5344CB8AC3E}">
        <p14:creationId xmlns:p14="http://schemas.microsoft.com/office/powerpoint/2010/main" val="2827486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extLst>
      <p:ext uri="{BB962C8B-B14F-4D97-AF65-F5344CB8AC3E}">
        <p14:creationId xmlns:p14="http://schemas.microsoft.com/office/powerpoint/2010/main" val="174011337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extLst>
      <p:ext uri="{BB962C8B-B14F-4D97-AF65-F5344CB8AC3E}">
        <p14:creationId xmlns:p14="http://schemas.microsoft.com/office/powerpoint/2010/main" val="2340237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extLst>
      <p:ext uri="{BB962C8B-B14F-4D97-AF65-F5344CB8AC3E}">
        <p14:creationId xmlns:p14="http://schemas.microsoft.com/office/powerpoint/2010/main" val="1769691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76200"/>
            <a:ext cx="2022475"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73" y="76200"/>
            <a:ext cx="591502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extLst>
      <p:ext uri="{BB962C8B-B14F-4D97-AF65-F5344CB8AC3E}">
        <p14:creationId xmlns:p14="http://schemas.microsoft.com/office/powerpoint/2010/main" val="41507416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extLst>
      <p:ext uri="{BB962C8B-B14F-4D97-AF65-F5344CB8AC3E}">
        <p14:creationId xmlns:p14="http://schemas.microsoft.com/office/powerpoint/2010/main" val="627691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extLst>
      <p:ext uri="{BB962C8B-B14F-4D97-AF65-F5344CB8AC3E}">
        <p14:creationId xmlns:p14="http://schemas.microsoft.com/office/powerpoint/2010/main" val="12326179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extLst>
      <p:ext uri="{BB962C8B-B14F-4D97-AF65-F5344CB8AC3E}">
        <p14:creationId xmlns:p14="http://schemas.microsoft.com/office/powerpoint/2010/main" val="290881094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98"/>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94"/>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extLst>
      <p:ext uri="{BB962C8B-B14F-4D97-AF65-F5344CB8AC3E}">
        <p14:creationId xmlns:p14="http://schemas.microsoft.com/office/powerpoint/2010/main" val="5026550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1"/>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86600" cy="1066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3742" y="0"/>
            <a:ext cx="7086600" cy="1066800"/>
          </a:xfrm>
        </p:spPr>
        <p:txBody>
          <a:bodyPr/>
          <a:lstStyle>
            <a:lvl1pPr algn="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86600" cy="1066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3742" y="0"/>
            <a:ext cx="7086600" cy="1066800"/>
          </a:xfrm>
        </p:spPr>
        <p:txBody>
          <a:bodyPr/>
          <a:lstStyle>
            <a:lvl1pPr algn="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4"/>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57" y="3886201"/>
            <a:ext cx="6934201" cy="1752600"/>
          </a:xfrm>
        </p:spPr>
        <p:txBody>
          <a:bodyPr/>
          <a:lstStyle>
            <a:lvl1pPr marL="0" indent="0" algn="ctr">
              <a:buNone/>
              <a:defRPr/>
            </a:lvl1pPr>
            <a:lvl2pPr marL="456653" indent="0" algn="ctr">
              <a:buNone/>
              <a:defRPr/>
            </a:lvl2pPr>
            <a:lvl3pPr marL="913315" indent="0" algn="ctr">
              <a:buNone/>
              <a:defRPr/>
            </a:lvl3pPr>
            <a:lvl4pPr marL="1369964" indent="0" algn="ctr">
              <a:buNone/>
              <a:defRPr/>
            </a:lvl4pPr>
            <a:lvl5pPr marL="1826632" indent="0" algn="ctr">
              <a:buNone/>
              <a:defRPr/>
            </a:lvl5pPr>
            <a:lvl6pPr marL="2283291" indent="0" algn="ctr">
              <a:buNone/>
              <a:defRPr/>
            </a:lvl6pPr>
            <a:lvl7pPr marL="2739947" indent="0" algn="ctr">
              <a:buNone/>
              <a:defRPr/>
            </a:lvl7pPr>
            <a:lvl8pPr marL="3196617" indent="0" algn="ctr">
              <a:buNone/>
              <a:defRPr/>
            </a:lvl8pPr>
            <a:lvl9pPr marL="365326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307025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7252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695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7" y="2906751"/>
            <a:ext cx="8420100" cy="1500187"/>
          </a:xfrm>
        </p:spPr>
        <p:txBody>
          <a:bodyPr anchor="b"/>
          <a:lstStyle>
            <a:lvl1pPr marL="0" indent="0">
              <a:buNone/>
              <a:defRPr sz="2100"/>
            </a:lvl1pPr>
            <a:lvl2pPr marL="456653" indent="0">
              <a:buNone/>
              <a:defRPr sz="1800"/>
            </a:lvl2pPr>
            <a:lvl3pPr marL="913315" indent="0">
              <a:buNone/>
              <a:defRPr sz="1600"/>
            </a:lvl3pPr>
            <a:lvl4pPr marL="1369964" indent="0">
              <a:buNone/>
              <a:defRPr sz="1500"/>
            </a:lvl4pPr>
            <a:lvl5pPr marL="1826632" indent="0">
              <a:buNone/>
              <a:defRPr sz="1500"/>
            </a:lvl5pPr>
            <a:lvl6pPr marL="2283291" indent="0">
              <a:buNone/>
              <a:defRPr sz="1500"/>
            </a:lvl6pPr>
            <a:lvl7pPr marL="2739947" indent="0">
              <a:buNone/>
              <a:defRPr sz="1500"/>
            </a:lvl7pPr>
            <a:lvl8pPr marL="3196617" indent="0">
              <a:buNone/>
              <a:defRPr sz="1500"/>
            </a:lvl8pPr>
            <a:lvl9pPr marL="3653266" indent="0">
              <a:buNone/>
              <a:defRPr sz="1500"/>
            </a:lvl9pPr>
          </a:lstStyle>
          <a:p>
            <a:pPr lvl="0"/>
            <a:r>
              <a:rPr lang="en-US" smtClean="0"/>
              <a:t>Click to edit Master text styles</a:t>
            </a:r>
          </a:p>
        </p:txBody>
      </p:sp>
    </p:spTree>
    <p:extLst>
      <p:ext uri="{BB962C8B-B14F-4D97-AF65-F5344CB8AC3E}">
        <p14:creationId xmlns:p14="http://schemas.microsoft.com/office/powerpoint/2010/main" val="1775195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4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4" y="639800"/>
            <a:ext cx="4701910" cy="5932487"/>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4024" y="639800"/>
            <a:ext cx="4703630" cy="5932487"/>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600243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2" y="1535114"/>
            <a:ext cx="4376870" cy="639762"/>
          </a:xfrm>
        </p:spPr>
        <p:txBody>
          <a:bodyPr anchor="b"/>
          <a:lstStyle>
            <a:lvl1pPr marL="0" indent="0">
              <a:buNone/>
              <a:defRPr sz="2300" b="1"/>
            </a:lvl1pPr>
            <a:lvl2pPr marL="456653" indent="0">
              <a:buNone/>
              <a:defRPr sz="2100" b="1"/>
            </a:lvl2pPr>
            <a:lvl3pPr marL="913315" indent="0">
              <a:buNone/>
              <a:defRPr sz="1800" b="1"/>
            </a:lvl3pPr>
            <a:lvl4pPr marL="1369964" indent="0">
              <a:buNone/>
              <a:defRPr sz="1600" b="1"/>
            </a:lvl4pPr>
            <a:lvl5pPr marL="1826632" indent="0">
              <a:buNone/>
              <a:defRPr sz="1600" b="1"/>
            </a:lvl5pPr>
            <a:lvl6pPr marL="2283291" indent="0">
              <a:buNone/>
              <a:defRPr sz="1600" b="1"/>
            </a:lvl6pPr>
            <a:lvl7pPr marL="2739947" indent="0">
              <a:buNone/>
              <a:defRPr sz="1600" b="1"/>
            </a:lvl7pPr>
            <a:lvl8pPr marL="3196617" indent="0">
              <a:buNone/>
              <a:defRPr sz="1600" b="1"/>
            </a:lvl8pPr>
            <a:lvl9pPr marL="36532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3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43" y="1535114"/>
            <a:ext cx="4378590" cy="639762"/>
          </a:xfrm>
        </p:spPr>
        <p:txBody>
          <a:bodyPr anchor="b"/>
          <a:lstStyle>
            <a:lvl1pPr marL="0" indent="0">
              <a:buNone/>
              <a:defRPr sz="2300" b="1"/>
            </a:lvl1pPr>
            <a:lvl2pPr marL="456653" indent="0">
              <a:buNone/>
              <a:defRPr sz="2100" b="1"/>
            </a:lvl2pPr>
            <a:lvl3pPr marL="913315" indent="0">
              <a:buNone/>
              <a:defRPr sz="1800" b="1"/>
            </a:lvl3pPr>
            <a:lvl4pPr marL="1369964" indent="0">
              <a:buNone/>
              <a:defRPr sz="1600" b="1"/>
            </a:lvl4pPr>
            <a:lvl5pPr marL="1826632" indent="0">
              <a:buNone/>
              <a:defRPr sz="1600" b="1"/>
            </a:lvl5pPr>
            <a:lvl6pPr marL="2283291" indent="0">
              <a:buNone/>
              <a:defRPr sz="1600" b="1"/>
            </a:lvl6pPr>
            <a:lvl7pPr marL="2739947" indent="0">
              <a:buNone/>
              <a:defRPr sz="1600" b="1"/>
            </a:lvl7pPr>
            <a:lvl8pPr marL="3196617" indent="0">
              <a:buNone/>
              <a:defRPr sz="1600" b="1"/>
            </a:lvl8pPr>
            <a:lvl9pPr marL="36532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43" y="2174875"/>
            <a:ext cx="4378590" cy="3951288"/>
          </a:xfrm>
        </p:spPr>
        <p:txBody>
          <a:bodyPr/>
          <a:lstStyle>
            <a:lvl1pPr>
              <a:defRPr sz="23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83304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293119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20516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96"/>
            <a:ext cx="3259006" cy="1162051"/>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872973" y="273101"/>
            <a:ext cx="5537729" cy="585311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500"/>
            </a:lvl1pPr>
            <a:lvl2pPr marL="456653" indent="0">
              <a:buNone/>
              <a:defRPr sz="1200"/>
            </a:lvl2pPr>
            <a:lvl3pPr marL="913315" indent="0">
              <a:buNone/>
              <a:defRPr sz="1000"/>
            </a:lvl3pPr>
            <a:lvl4pPr marL="1369964" indent="0">
              <a:buNone/>
              <a:defRPr sz="900"/>
            </a:lvl4pPr>
            <a:lvl5pPr marL="1826632" indent="0">
              <a:buNone/>
              <a:defRPr sz="900"/>
            </a:lvl5pPr>
            <a:lvl6pPr marL="2283291" indent="0">
              <a:buNone/>
              <a:defRPr sz="900"/>
            </a:lvl6pPr>
            <a:lvl7pPr marL="2739947" indent="0">
              <a:buNone/>
              <a:defRPr sz="900"/>
            </a:lvl7pPr>
            <a:lvl8pPr marL="3196617" indent="0">
              <a:buNone/>
              <a:defRPr sz="900"/>
            </a:lvl8pPr>
            <a:lvl9pPr marL="3653266" indent="0">
              <a:buNone/>
              <a:defRPr sz="900"/>
            </a:lvl9pPr>
          </a:lstStyle>
          <a:p>
            <a:pPr lvl="0"/>
            <a:r>
              <a:rPr lang="en-US" smtClean="0"/>
              <a:t>Click to edit Master text styles</a:t>
            </a:r>
          </a:p>
        </p:txBody>
      </p:sp>
    </p:spTree>
    <p:extLst>
      <p:ext uri="{BB962C8B-B14F-4D97-AF65-F5344CB8AC3E}">
        <p14:creationId xmlns:p14="http://schemas.microsoft.com/office/powerpoint/2010/main" val="87327113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941646" y="612775"/>
            <a:ext cx="5943600" cy="4114800"/>
          </a:xfrm>
        </p:spPr>
        <p:txBody>
          <a:bodyPr/>
          <a:lstStyle>
            <a:lvl1pPr marL="0" indent="0">
              <a:buNone/>
              <a:defRPr sz="3200"/>
            </a:lvl1pPr>
            <a:lvl2pPr marL="456653" indent="0">
              <a:buNone/>
              <a:defRPr sz="2800"/>
            </a:lvl2pPr>
            <a:lvl3pPr marL="913315" indent="0">
              <a:buNone/>
              <a:defRPr sz="2300"/>
            </a:lvl3pPr>
            <a:lvl4pPr marL="1369964" indent="0">
              <a:buNone/>
              <a:defRPr sz="2100"/>
            </a:lvl4pPr>
            <a:lvl5pPr marL="1826632" indent="0">
              <a:buNone/>
              <a:defRPr sz="2100"/>
            </a:lvl5pPr>
            <a:lvl6pPr marL="2283291" indent="0">
              <a:buNone/>
              <a:defRPr sz="2100"/>
            </a:lvl6pPr>
            <a:lvl7pPr marL="2739947" indent="0">
              <a:buNone/>
              <a:defRPr sz="2100"/>
            </a:lvl7pPr>
            <a:lvl8pPr marL="3196617" indent="0">
              <a:buNone/>
              <a:defRPr sz="2100"/>
            </a:lvl8pPr>
            <a:lvl9pPr marL="3653266" indent="0">
              <a:buNone/>
              <a:defRPr sz="2100"/>
            </a:lvl9pPr>
          </a:lstStyle>
          <a:p>
            <a:pPr lvl="0"/>
            <a:endParaRPr lang="en-US" noProof="0" dirty="0" smtClean="0"/>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56653" indent="0">
              <a:buNone/>
              <a:defRPr sz="1200"/>
            </a:lvl2pPr>
            <a:lvl3pPr marL="913315" indent="0">
              <a:buNone/>
              <a:defRPr sz="1000"/>
            </a:lvl3pPr>
            <a:lvl4pPr marL="1369964" indent="0">
              <a:buNone/>
              <a:defRPr sz="900"/>
            </a:lvl4pPr>
            <a:lvl5pPr marL="1826632" indent="0">
              <a:buNone/>
              <a:defRPr sz="900"/>
            </a:lvl5pPr>
            <a:lvl6pPr marL="2283291" indent="0">
              <a:buNone/>
              <a:defRPr sz="900"/>
            </a:lvl6pPr>
            <a:lvl7pPr marL="2739947" indent="0">
              <a:buNone/>
              <a:defRPr sz="900"/>
            </a:lvl7pPr>
            <a:lvl8pPr marL="3196617" indent="0">
              <a:buNone/>
              <a:defRPr sz="900"/>
            </a:lvl8pPr>
            <a:lvl9pPr marL="3653266" indent="0">
              <a:buNone/>
              <a:defRPr sz="900"/>
            </a:lvl9pPr>
          </a:lstStyle>
          <a:p>
            <a:pPr lvl="0"/>
            <a:r>
              <a:rPr lang="en-US" smtClean="0"/>
              <a:t>Click to edit Master text styles</a:t>
            </a:r>
          </a:p>
        </p:txBody>
      </p:sp>
    </p:spTree>
    <p:extLst>
      <p:ext uri="{BB962C8B-B14F-4D97-AF65-F5344CB8AC3E}">
        <p14:creationId xmlns:p14="http://schemas.microsoft.com/office/powerpoint/2010/main" val="385739550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0296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24" y="0"/>
            <a:ext cx="2476501"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644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519102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extLst>
      <p:ext uri="{BB962C8B-B14F-4D97-AF65-F5344CB8AC3E}">
        <p14:creationId xmlns:p14="http://schemas.microsoft.com/office/powerpoint/2010/main" val="236737893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extLst>
      <p:ext uri="{BB962C8B-B14F-4D97-AF65-F5344CB8AC3E}">
        <p14:creationId xmlns:p14="http://schemas.microsoft.com/office/powerpoint/2010/main" val="3496320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 y="914400"/>
            <a:ext cx="4876801"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914400"/>
            <a:ext cx="4876801"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extLst>
      <p:ext uri="{BB962C8B-B14F-4D97-AF65-F5344CB8AC3E}">
        <p14:creationId xmlns:p14="http://schemas.microsoft.com/office/powerpoint/2010/main" val="358713979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extLst>
      <p:ext uri="{BB962C8B-B14F-4D97-AF65-F5344CB8AC3E}">
        <p14:creationId xmlns:p14="http://schemas.microsoft.com/office/powerpoint/2010/main" val="128310051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extLst>
      <p:ext uri="{BB962C8B-B14F-4D97-AF65-F5344CB8AC3E}">
        <p14:creationId xmlns:p14="http://schemas.microsoft.com/office/powerpoint/2010/main" val="132113855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extLst>
      <p:ext uri="{BB962C8B-B14F-4D97-AF65-F5344CB8AC3E}">
        <p14:creationId xmlns:p14="http://schemas.microsoft.com/office/powerpoint/2010/main" val="102189442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extLst>
      <p:ext uri="{BB962C8B-B14F-4D97-AF65-F5344CB8AC3E}">
        <p14:creationId xmlns:p14="http://schemas.microsoft.com/office/powerpoint/2010/main" val="153571463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extLst>
      <p:ext uri="{BB962C8B-B14F-4D97-AF65-F5344CB8AC3E}">
        <p14:creationId xmlns:p14="http://schemas.microsoft.com/office/powerpoint/2010/main" val="3072694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extLst>
      <p:ext uri="{BB962C8B-B14F-4D97-AF65-F5344CB8AC3E}">
        <p14:creationId xmlns:p14="http://schemas.microsoft.com/office/powerpoint/2010/main" val="160818837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extLst>
      <p:ext uri="{BB962C8B-B14F-4D97-AF65-F5344CB8AC3E}">
        <p14:creationId xmlns:p14="http://schemas.microsoft.com/office/powerpoint/2010/main" val="235373144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extLst>
      <p:ext uri="{BB962C8B-B14F-4D97-AF65-F5344CB8AC3E}">
        <p14:creationId xmlns:p14="http://schemas.microsoft.com/office/powerpoint/2010/main" val="92519401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84"/>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80"/>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extLst>
      <p:ext uri="{BB962C8B-B14F-4D97-AF65-F5344CB8AC3E}">
        <p14:creationId xmlns:p14="http://schemas.microsoft.com/office/powerpoint/2010/main" val="733359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1"/>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86600" cy="1066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3742" y="0"/>
            <a:ext cx="7086600" cy="1066800"/>
          </a:xfrm>
        </p:spPr>
        <p:txBody>
          <a:bodyPr/>
          <a:lstStyle>
            <a:lvl1pPr algn="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4"/>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57" y="3886201"/>
            <a:ext cx="6934201" cy="1752600"/>
          </a:xfrm>
        </p:spPr>
        <p:txBody>
          <a:bodyPr/>
          <a:lstStyle>
            <a:lvl1pPr marL="0" indent="0" algn="ctr">
              <a:buNone/>
              <a:defRPr/>
            </a:lvl1pPr>
            <a:lvl2pPr marL="456653" indent="0" algn="ctr">
              <a:buNone/>
              <a:defRPr/>
            </a:lvl2pPr>
            <a:lvl3pPr marL="913315" indent="0" algn="ctr">
              <a:buNone/>
              <a:defRPr/>
            </a:lvl3pPr>
            <a:lvl4pPr marL="1369964" indent="0" algn="ctr">
              <a:buNone/>
              <a:defRPr/>
            </a:lvl4pPr>
            <a:lvl5pPr marL="1826632" indent="0" algn="ctr">
              <a:buNone/>
              <a:defRPr/>
            </a:lvl5pPr>
            <a:lvl6pPr marL="2283291" indent="0" algn="ctr">
              <a:buNone/>
              <a:defRPr/>
            </a:lvl6pPr>
            <a:lvl7pPr marL="2739947" indent="0" algn="ctr">
              <a:buNone/>
              <a:defRPr/>
            </a:lvl7pPr>
            <a:lvl8pPr marL="3196617" indent="0" algn="ctr">
              <a:buNone/>
              <a:defRPr/>
            </a:lvl8pPr>
            <a:lvl9pPr marL="365326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307025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72523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695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7" y="2906751"/>
            <a:ext cx="8420100" cy="1500187"/>
          </a:xfrm>
        </p:spPr>
        <p:txBody>
          <a:bodyPr anchor="b"/>
          <a:lstStyle>
            <a:lvl1pPr marL="0" indent="0">
              <a:buNone/>
              <a:defRPr sz="2100"/>
            </a:lvl1pPr>
            <a:lvl2pPr marL="456653" indent="0">
              <a:buNone/>
              <a:defRPr sz="1800"/>
            </a:lvl2pPr>
            <a:lvl3pPr marL="913315" indent="0">
              <a:buNone/>
              <a:defRPr sz="1600"/>
            </a:lvl3pPr>
            <a:lvl4pPr marL="1369964" indent="0">
              <a:buNone/>
              <a:defRPr sz="1500"/>
            </a:lvl4pPr>
            <a:lvl5pPr marL="1826632" indent="0">
              <a:buNone/>
              <a:defRPr sz="1500"/>
            </a:lvl5pPr>
            <a:lvl6pPr marL="2283291" indent="0">
              <a:buNone/>
              <a:defRPr sz="1500"/>
            </a:lvl6pPr>
            <a:lvl7pPr marL="2739947" indent="0">
              <a:buNone/>
              <a:defRPr sz="1500"/>
            </a:lvl7pPr>
            <a:lvl8pPr marL="3196617" indent="0">
              <a:buNone/>
              <a:defRPr sz="1500"/>
            </a:lvl8pPr>
            <a:lvl9pPr marL="3653266" indent="0">
              <a:buNone/>
              <a:defRPr sz="1500"/>
            </a:lvl9pPr>
          </a:lstStyle>
          <a:p>
            <a:pPr lvl="0"/>
            <a:r>
              <a:rPr lang="en-US" smtClean="0"/>
              <a:t>Click to edit Master text styles</a:t>
            </a:r>
          </a:p>
        </p:txBody>
      </p:sp>
    </p:spTree>
    <p:extLst>
      <p:ext uri="{BB962C8B-B14F-4D97-AF65-F5344CB8AC3E}">
        <p14:creationId xmlns:p14="http://schemas.microsoft.com/office/powerpoint/2010/main" val="17751954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4" y="639800"/>
            <a:ext cx="4701910" cy="5932487"/>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4024" y="639800"/>
            <a:ext cx="4703630" cy="5932487"/>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600243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2" y="1535114"/>
            <a:ext cx="4376870" cy="639762"/>
          </a:xfrm>
        </p:spPr>
        <p:txBody>
          <a:bodyPr anchor="b"/>
          <a:lstStyle>
            <a:lvl1pPr marL="0" indent="0">
              <a:buNone/>
              <a:defRPr sz="2300" b="1"/>
            </a:lvl1pPr>
            <a:lvl2pPr marL="456653" indent="0">
              <a:buNone/>
              <a:defRPr sz="2100" b="1"/>
            </a:lvl2pPr>
            <a:lvl3pPr marL="913315" indent="0">
              <a:buNone/>
              <a:defRPr sz="1800" b="1"/>
            </a:lvl3pPr>
            <a:lvl4pPr marL="1369964" indent="0">
              <a:buNone/>
              <a:defRPr sz="1600" b="1"/>
            </a:lvl4pPr>
            <a:lvl5pPr marL="1826632" indent="0">
              <a:buNone/>
              <a:defRPr sz="1600" b="1"/>
            </a:lvl5pPr>
            <a:lvl6pPr marL="2283291" indent="0">
              <a:buNone/>
              <a:defRPr sz="1600" b="1"/>
            </a:lvl6pPr>
            <a:lvl7pPr marL="2739947" indent="0">
              <a:buNone/>
              <a:defRPr sz="1600" b="1"/>
            </a:lvl7pPr>
            <a:lvl8pPr marL="3196617" indent="0">
              <a:buNone/>
              <a:defRPr sz="1600" b="1"/>
            </a:lvl8pPr>
            <a:lvl9pPr marL="36532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3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43" y="1535114"/>
            <a:ext cx="4378590" cy="639762"/>
          </a:xfrm>
        </p:spPr>
        <p:txBody>
          <a:bodyPr anchor="b"/>
          <a:lstStyle>
            <a:lvl1pPr marL="0" indent="0">
              <a:buNone/>
              <a:defRPr sz="2300" b="1"/>
            </a:lvl1pPr>
            <a:lvl2pPr marL="456653" indent="0">
              <a:buNone/>
              <a:defRPr sz="2100" b="1"/>
            </a:lvl2pPr>
            <a:lvl3pPr marL="913315" indent="0">
              <a:buNone/>
              <a:defRPr sz="1800" b="1"/>
            </a:lvl3pPr>
            <a:lvl4pPr marL="1369964" indent="0">
              <a:buNone/>
              <a:defRPr sz="1600" b="1"/>
            </a:lvl4pPr>
            <a:lvl5pPr marL="1826632" indent="0">
              <a:buNone/>
              <a:defRPr sz="1600" b="1"/>
            </a:lvl5pPr>
            <a:lvl6pPr marL="2283291" indent="0">
              <a:buNone/>
              <a:defRPr sz="1600" b="1"/>
            </a:lvl6pPr>
            <a:lvl7pPr marL="2739947" indent="0">
              <a:buNone/>
              <a:defRPr sz="1600" b="1"/>
            </a:lvl7pPr>
            <a:lvl8pPr marL="3196617" indent="0">
              <a:buNone/>
              <a:defRPr sz="1600" b="1"/>
            </a:lvl8pPr>
            <a:lvl9pPr marL="36532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43" y="2174875"/>
            <a:ext cx="4378590" cy="3951288"/>
          </a:xfrm>
        </p:spPr>
        <p:txBody>
          <a:bodyPr/>
          <a:lstStyle>
            <a:lvl1pPr>
              <a:defRPr sz="23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83304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293119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2051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96"/>
            <a:ext cx="3259006" cy="1162051"/>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872973" y="273101"/>
            <a:ext cx="5537729" cy="585311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500"/>
            </a:lvl1pPr>
            <a:lvl2pPr marL="456653" indent="0">
              <a:buNone/>
              <a:defRPr sz="1200"/>
            </a:lvl2pPr>
            <a:lvl3pPr marL="913315" indent="0">
              <a:buNone/>
              <a:defRPr sz="1000"/>
            </a:lvl3pPr>
            <a:lvl4pPr marL="1369964" indent="0">
              <a:buNone/>
              <a:defRPr sz="900"/>
            </a:lvl4pPr>
            <a:lvl5pPr marL="1826632" indent="0">
              <a:buNone/>
              <a:defRPr sz="900"/>
            </a:lvl5pPr>
            <a:lvl6pPr marL="2283291" indent="0">
              <a:buNone/>
              <a:defRPr sz="900"/>
            </a:lvl6pPr>
            <a:lvl7pPr marL="2739947" indent="0">
              <a:buNone/>
              <a:defRPr sz="900"/>
            </a:lvl7pPr>
            <a:lvl8pPr marL="3196617" indent="0">
              <a:buNone/>
              <a:defRPr sz="900"/>
            </a:lvl8pPr>
            <a:lvl9pPr marL="3653266" indent="0">
              <a:buNone/>
              <a:defRPr sz="900"/>
            </a:lvl9pPr>
          </a:lstStyle>
          <a:p>
            <a:pPr lvl="0"/>
            <a:r>
              <a:rPr lang="en-US" smtClean="0"/>
              <a:t>Click to edit Master text styles</a:t>
            </a:r>
          </a:p>
        </p:txBody>
      </p:sp>
    </p:spTree>
    <p:extLst>
      <p:ext uri="{BB962C8B-B14F-4D97-AF65-F5344CB8AC3E}">
        <p14:creationId xmlns:p14="http://schemas.microsoft.com/office/powerpoint/2010/main" val="87327113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941646" y="612775"/>
            <a:ext cx="5943600" cy="4114800"/>
          </a:xfrm>
        </p:spPr>
        <p:txBody>
          <a:bodyPr/>
          <a:lstStyle>
            <a:lvl1pPr marL="0" indent="0">
              <a:buNone/>
              <a:defRPr sz="3200"/>
            </a:lvl1pPr>
            <a:lvl2pPr marL="456653" indent="0">
              <a:buNone/>
              <a:defRPr sz="2800"/>
            </a:lvl2pPr>
            <a:lvl3pPr marL="913315" indent="0">
              <a:buNone/>
              <a:defRPr sz="2300"/>
            </a:lvl3pPr>
            <a:lvl4pPr marL="1369964" indent="0">
              <a:buNone/>
              <a:defRPr sz="2100"/>
            </a:lvl4pPr>
            <a:lvl5pPr marL="1826632" indent="0">
              <a:buNone/>
              <a:defRPr sz="2100"/>
            </a:lvl5pPr>
            <a:lvl6pPr marL="2283291" indent="0">
              <a:buNone/>
              <a:defRPr sz="2100"/>
            </a:lvl6pPr>
            <a:lvl7pPr marL="2739947" indent="0">
              <a:buNone/>
              <a:defRPr sz="2100"/>
            </a:lvl7pPr>
            <a:lvl8pPr marL="3196617" indent="0">
              <a:buNone/>
              <a:defRPr sz="2100"/>
            </a:lvl8pPr>
            <a:lvl9pPr marL="3653266" indent="0">
              <a:buNone/>
              <a:defRPr sz="2100"/>
            </a:lvl9pPr>
          </a:lstStyle>
          <a:p>
            <a:pPr lvl="0"/>
            <a:endParaRPr lang="en-US" noProof="0" dirty="0" smtClean="0"/>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56653" indent="0">
              <a:buNone/>
              <a:defRPr sz="1200"/>
            </a:lvl2pPr>
            <a:lvl3pPr marL="913315" indent="0">
              <a:buNone/>
              <a:defRPr sz="1000"/>
            </a:lvl3pPr>
            <a:lvl4pPr marL="1369964" indent="0">
              <a:buNone/>
              <a:defRPr sz="900"/>
            </a:lvl4pPr>
            <a:lvl5pPr marL="1826632" indent="0">
              <a:buNone/>
              <a:defRPr sz="900"/>
            </a:lvl5pPr>
            <a:lvl6pPr marL="2283291" indent="0">
              <a:buNone/>
              <a:defRPr sz="900"/>
            </a:lvl6pPr>
            <a:lvl7pPr marL="2739947" indent="0">
              <a:buNone/>
              <a:defRPr sz="900"/>
            </a:lvl7pPr>
            <a:lvl8pPr marL="3196617" indent="0">
              <a:buNone/>
              <a:defRPr sz="900"/>
            </a:lvl8pPr>
            <a:lvl9pPr marL="3653266" indent="0">
              <a:buNone/>
              <a:defRPr sz="900"/>
            </a:lvl9pPr>
          </a:lstStyle>
          <a:p>
            <a:pPr lvl="0"/>
            <a:r>
              <a:rPr lang="en-US" smtClean="0"/>
              <a:t>Click to edit Master text styles</a:t>
            </a:r>
          </a:p>
        </p:txBody>
      </p:sp>
    </p:spTree>
    <p:extLst>
      <p:ext uri="{BB962C8B-B14F-4D97-AF65-F5344CB8AC3E}">
        <p14:creationId xmlns:p14="http://schemas.microsoft.com/office/powerpoint/2010/main" val="385739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4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02966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24" y="0"/>
            <a:ext cx="2476501"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644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51910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86600" cy="1066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3742" y="0"/>
            <a:ext cx="7086600" cy="1066800"/>
          </a:xfrm>
        </p:spPr>
        <p:txBody>
          <a:bodyPr/>
          <a:lstStyle>
            <a:lvl1pPr algn="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extLst>
      <p:ext uri="{BB962C8B-B14F-4D97-AF65-F5344CB8AC3E}">
        <p14:creationId xmlns:p14="http://schemas.microsoft.com/office/powerpoint/2010/main" val="45206420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extLst>
      <p:ext uri="{BB962C8B-B14F-4D97-AF65-F5344CB8AC3E}">
        <p14:creationId xmlns:p14="http://schemas.microsoft.com/office/powerpoint/2010/main" val="378847060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extLst>
      <p:ext uri="{BB962C8B-B14F-4D97-AF65-F5344CB8AC3E}">
        <p14:creationId xmlns:p14="http://schemas.microsoft.com/office/powerpoint/2010/main" val="15287716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extLst>
      <p:ext uri="{BB962C8B-B14F-4D97-AF65-F5344CB8AC3E}">
        <p14:creationId xmlns:p14="http://schemas.microsoft.com/office/powerpoint/2010/main" val="15166626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extLst>
      <p:ext uri="{BB962C8B-B14F-4D97-AF65-F5344CB8AC3E}">
        <p14:creationId xmlns:p14="http://schemas.microsoft.com/office/powerpoint/2010/main" val="23383163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extLst>
      <p:ext uri="{BB962C8B-B14F-4D97-AF65-F5344CB8AC3E}">
        <p14:creationId xmlns:p14="http://schemas.microsoft.com/office/powerpoint/2010/main" val="198937457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extLst>
      <p:ext uri="{BB962C8B-B14F-4D97-AF65-F5344CB8AC3E}">
        <p14:creationId xmlns:p14="http://schemas.microsoft.com/office/powerpoint/2010/main" val="3591768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extLst>
      <p:ext uri="{BB962C8B-B14F-4D97-AF65-F5344CB8AC3E}">
        <p14:creationId xmlns:p14="http://schemas.microsoft.com/office/powerpoint/2010/main" val="302498371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extLst>
      <p:ext uri="{BB962C8B-B14F-4D97-AF65-F5344CB8AC3E}">
        <p14:creationId xmlns:p14="http://schemas.microsoft.com/office/powerpoint/2010/main" val="52260675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extLst>
      <p:ext uri="{BB962C8B-B14F-4D97-AF65-F5344CB8AC3E}">
        <p14:creationId xmlns:p14="http://schemas.microsoft.com/office/powerpoint/2010/main" val="263444412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extLst>
      <p:ext uri="{BB962C8B-B14F-4D97-AF65-F5344CB8AC3E}">
        <p14:creationId xmlns:p14="http://schemas.microsoft.com/office/powerpoint/2010/main" val="26046737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700"/>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96"/>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extLst>
      <p:ext uri="{BB962C8B-B14F-4D97-AF65-F5344CB8AC3E}">
        <p14:creationId xmlns:p14="http://schemas.microsoft.com/office/powerpoint/2010/main" val="171144163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86600" cy="1066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3742" y="0"/>
            <a:ext cx="7086600" cy="1066800"/>
          </a:xfrm>
        </p:spPr>
        <p:txBody>
          <a:bodyPr/>
          <a:lstStyle>
            <a:lvl1pPr algn="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6"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6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6"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a de título">
    <p:bg bwMode="gray">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Diapositiva de título">
    <p:bg bwMode="gray">
      <p:bgPr>
        <a:solidFill>
          <a:schemeClr val="bg1"/>
        </a:solidFill>
        <a:effectLst/>
      </p:bgPr>
    </p:bg>
    <p:spTree>
      <p:nvGrpSpPr>
        <p:cNvPr id="1" name=""/>
        <p:cNvGrpSpPr/>
        <p:nvPr/>
      </p:nvGrpSpPr>
      <p:grpSpPr>
        <a:xfrm>
          <a:off x="0" y="0"/>
          <a:ext cx="0" cy="0"/>
          <a:chOff x="0" y="0"/>
          <a:chExt cx="0" cy="0"/>
        </a:xfrm>
      </p:grpSpPr>
      <p:pic>
        <p:nvPicPr>
          <p:cNvPr id="41986" name="Picture 2"/>
          <p:cNvPicPr>
            <a:picLocks noChangeAspect="1" noChangeArrowheads="1"/>
          </p:cNvPicPr>
          <p:nvPr userDrawn="1"/>
        </p:nvPicPr>
        <p:blipFill>
          <a:blip r:embed="rId2" cstate="print"/>
          <a:srcRect/>
          <a:stretch>
            <a:fillRect/>
          </a:stretch>
        </p:blipFill>
        <p:spPr bwMode="auto">
          <a:xfrm>
            <a:off x="-15600" y="-10800"/>
            <a:ext cx="9921600" cy="6868800"/>
          </a:xfrm>
          <a:prstGeom prst="rect">
            <a:avLst/>
          </a:prstGeom>
          <a:noFill/>
          <a:ln w="9525">
            <a:noFill/>
            <a:miter lim="800000"/>
            <a:headEnd/>
            <a:tailEnd/>
          </a:ln>
        </p:spPr>
      </p:pic>
    </p:spTree>
    <p:extLst>
      <p:ext uri="{BB962C8B-B14F-4D97-AF65-F5344CB8AC3E}">
        <p14:creationId xmlns:p14="http://schemas.microsoft.com/office/powerpoint/2010/main" val="2686264533"/>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6145" y="1163641"/>
            <a:ext cx="8624755" cy="5360987"/>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5" name="4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6" name="5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A9C22C1E-4EEA-4EE0-8F6C-CEAAD8AC287A}"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
        <p:nvSpPr>
          <p:cNvPr id="8" name="Rectangle 460"/>
          <p:cNvSpPr>
            <a:spLocks noGrp="1" noChangeArrowheads="1"/>
          </p:cNvSpPr>
          <p:nvPr>
            <p:ph type="title"/>
          </p:nvPr>
        </p:nvSpPr>
        <p:spPr bwMode="auto">
          <a:xfrm>
            <a:off x="1143664" y="65091"/>
            <a:ext cx="862131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endParaRPr lang="en-US" dirty="0" smtClean="0"/>
          </a:p>
        </p:txBody>
      </p:sp>
    </p:spTree>
    <p:extLst>
      <p:ext uri="{BB962C8B-B14F-4D97-AF65-F5344CB8AC3E}">
        <p14:creationId xmlns:p14="http://schemas.microsoft.com/office/powerpoint/2010/main" val="2200675570"/>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3"/>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5" name="4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6" name="5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9A4D7096-07FD-4043-819A-30FA41A1D922}"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Tree>
    <p:extLst>
      <p:ext uri="{BB962C8B-B14F-4D97-AF65-F5344CB8AC3E}">
        <p14:creationId xmlns:p14="http://schemas.microsoft.com/office/powerpoint/2010/main" val="385031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 y="0"/>
            <a:ext cx="72771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16145" y="1163641"/>
            <a:ext cx="4228967" cy="53609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510212" y="1163641"/>
            <a:ext cx="4230688" cy="53609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6" name="5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7" name="6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AB1F39B6-6DE9-4A11-9EFE-2844402C0C44}"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Tree>
    <p:extLst>
      <p:ext uri="{BB962C8B-B14F-4D97-AF65-F5344CB8AC3E}">
        <p14:creationId xmlns:p14="http://schemas.microsoft.com/office/powerpoint/2010/main" val="249080614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2"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2"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8" name="7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9" name="8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A6B8B333-C538-4ED3-B926-CC31F4A36DE3}"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Tree>
    <p:extLst>
      <p:ext uri="{BB962C8B-B14F-4D97-AF65-F5344CB8AC3E}">
        <p14:creationId xmlns:p14="http://schemas.microsoft.com/office/powerpoint/2010/main" val="88917642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4" name="3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5" name="4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C2CA6828-8D05-4D29-9704-FE4EB80B4DE1}"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Tree>
    <p:extLst>
      <p:ext uri="{BB962C8B-B14F-4D97-AF65-F5344CB8AC3E}">
        <p14:creationId xmlns:p14="http://schemas.microsoft.com/office/powerpoint/2010/main" val="242658549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3" name="2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4" name="3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1D900A01-D632-49F6-AF80-E47DC3A09191}"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Tree>
    <p:extLst>
      <p:ext uri="{BB962C8B-B14F-4D97-AF65-F5344CB8AC3E}">
        <p14:creationId xmlns:p14="http://schemas.microsoft.com/office/powerpoint/2010/main" val="390493445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2" y="273053"/>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6" name="5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7" name="6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9C37C193-EB5B-4BD2-BE14-84D4439DFAAF}"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Tree>
    <p:extLst>
      <p:ext uri="{BB962C8B-B14F-4D97-AF65-F5344CB8AC3E}">
        <p14:creationId xmlns:p14="http://schemas.microsoft.com/office/powerpoint/2010/main" val="28406088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6" name="5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7" name="6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50446032-4AE1-4818-8D4C-912DF7358159}"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Tree>
    <p:extLst>
      <p:ext uri="{BB962C8B-B14F-4D97-AF65-F5344CB8AC3E}">
        <p14:creationId xmlns:p14="http://schemas.microsoft.com/office/powerpoint/2010/main" val="116927924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16145" y="1163641"/>
            <a:ext cx="8624755" cy="5360987"/>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5" name="4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6" name="5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4FEA9D64-85FB-425F-88D7-75731438D634}"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Tree>
    <p:extLst>
      <p:ext uri="{BB962C8B-B14F-4D97-AF65-F5344CB8AC3E}">
        <p14:creationId xmlns:p14="http://schemas.microsoft.com/office/powerpoint/2010/main" val="93200744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603201" y="65091"/>
            <a:ext cx="2161778" cy="645953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16145" y="65091"/>
            <a:ext cx="6321954" cy="6459537"/>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1167739" y="6616700"/>
            <a:ext cx="23114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5" name="4 Marcador de pie de página"/>
          <p:cNvSpPr>
            <a:spLocks noGrp="1"/>
          </p:cNvSpPr>
          <p:nvPr>
            <p:ph type="ftr" sz="quarter" idx="11"/>
          </p:nvPr>
        </p:nvSpPr>
        <p:spPr>
          <a:xfrm>
            <a:off x="6325394" y="6616700"/>
            <a:ext cx="3136900" cy="241300"/>
          </a:xfrm>
          <a:prstGeom prst="rect">
            <a:avLst/>
          </a:prstGeom>
        </p:spPr>
        <p:txBody>
          <a:bodyPr/>
          <a:lstStyle>
            <a:lvl1pPr>
              <a:defRPr/>
            </a:lvl1pPr>
          </a:lstStyle>
          <a:p>
            <a:pPr eaLnBrk="1" hangingPunct="1">
              <a:lnSpc>
                <a:spcPct val="100000"/>
              </a:lnSpc>
              <a:spcBef>
                <a:spcPct val="0"/>
              </a:spcBef>
              <a:buClrTx/>
              <a:buSzTx/>
              <a:buFontTx/>
              <a:buNone/>
            </a:pPr>
            <a:endParaRPr lang="en-US" sz="1800">
              <a:solidFill>
                <a:srgbClr val="30311D"/>
              </a:solidFill>
              <a:latin typeface="Arial" charset="0"/>
            </a:endParaRPr>
          </a:p>
        </p:txBody>
      </p:sp>
      <p:sp>
        <p:nvSpPr>
          <p:cNvPr id="6" name="5 Marcador de número de diapositiva"/>
          <p:cNvSpPr>
            <a:spLocks noGrp="1"/>
          </p:cNvSpPr>
          <p:nvPr>
            <p:ph type="sldNum" sz="quarter" idx="12"/>
          </p:nvPr>
        </p:nvSpPr>
        <p:spPr>
          <a:xfrm>
            <a:off x="4536810" y="6616700"/>
            <a:ext cx="717154" cy="241300"/>
          </a:xfrm>
          <a:prstGeom prst="rect">
            <a:avLst/>
          </a:prstGeom>
        </p:spPr>
        <p:txBody>
          <a:bodyPr/>
          <a:lstStyle>
            <a:lvl1pPr>
              <a:defRPr/>
            </a:lvl1pPr>
          </a:lstStyle>
          <a:p>
            <a:pPr eaLnBrk="1" hangingPunct="1">
              <a:lnSpc>
                <a:spcPct val="100000"/>
              </a:lnSpc>
              <a:spcBef>
                <a:spcPct val="0"/>
              </a:spcBef>
              <a:buClrTx/>
              <a:buSzTx/>
              <a:buFontTx/>
              <a:buNone/>
            </a:pPr>
            <a:fld id="{2224143E-50F0-4E78-B187-5A2436A9E019}" type="slidenum">
              <a:rPr lang="en-US" sz="1800">
                <a:solidFill>
                  <a:srgbClr val="30311D"/>
                </a:solidFill>
                <a:latin typeface="Arial" charset="0"/>
              </a:rPr>
              <a:pPr eaLnBrk="1" hangingPunct="1">
                <a:lnSpc>
                  <a:spcPct val="100000"/>
                </a:lnSpc>
                <a:spcBef>
                  <a:spcPct val="0"/>
                </a:spcBef>
                <a:buClrTx/>
                <a:buSzTx/>
                <a:buFontTx/>
                <a:buNone/>
              </a:pPr>
              <a:t>‹#›</a:t>
            </a:fld>
            <a:endParaRPr lang="en-US" sz="1800">
              <a:solidFill>
                <a:srgbClr val="30311D"/>
              </a:solidFill>
              <a:latin typeface="Arial" charset="0"/>
            </a:endParaRPr>
          </a:p>
        </p:txBody>
      </p:sp>
    </p:spTree>
    <p:extLst>
      <p:ext uri="{BB962C8B-B14F-4D97-AF65-F5344CB8AC3E}">
        <p14:creationId xmlns:p14="http://schemas.microsoft.com/office/powerpoint/2010/main" val="345427529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ítulo y gráfi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43598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599515A5-CDA3-4D2C-88D3-443B309BAC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87892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0940909-7CC4-4BBC-B44D-B652748548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6224784"/>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8"/>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BEAE4A0-A99D-410A-A5F9-C90230A936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531306"/>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8D473E21-9352-459D-B571-0FB1F426A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6820071"/>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4FF0771D-8345-47DC-91B9-E9A76CC15C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947062"/>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2DBE9EF5-E765-4954-83FC-7A7A7E01C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5646333"/>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2EDB5EB0-7691-4541-8678-70EA61F58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869322"/>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40E0D530-68FC-4FDA-8AF2-1E1ECDD236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701011"/>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DDA5C304-BCAB-443E-BE85-01E231957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641180"/>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F415F1B7-408A-40EB-AC68-60336EAE57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503070"/>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58"/>
            <a:ext cx="2476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 y="58"/>
            <a:ext cx="7277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F9C7CB9-F2E8-4D44-98AD-544A49542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83130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2B3F323-C3A3-461F-BD09-279781C76E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524496"/>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6"/>
            <a:ext cx="89154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DBEB2DA-999E-4B69-951C-FBA9A9638B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9046638"/>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0"/>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31118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28296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55"/>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31062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1253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13538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3153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70757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10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312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4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62612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91894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3"/>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93"/>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49738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2B3F323-C3A3-461F-BD09-279781C76E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8593182"/>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a:xfrm>
            <a:off x="495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45294AC6-CCAD-48FE-BC35-288E783677E4}" type="datetimeFigureOut">
              <a:rPr lang="en-US" sz="1800" b="0" smtClean="0">
                <a:solidFill>
                  <a:prstClr val="black"/>
                </a:solidFill>
                <a:latin typeface="Calibri"/>
              </a:rPr>
              <a:pPr algn="l" eaLnBrk="1" fontAlgn="auto" hangingPunct="1">
                <a:lnSpc>
                  <a:spcPct val="100000"/>
                </a:lnSpc>
                <a:spcBef>
                  <a:spcPts val="0"/>
                </a:spcBef>
                <a:spcAft>
                  <a:spcPts val="0"/>
                </a:spcAft>
                <a:buClrTx/>
                <a:buSzTx/>
              </a:pPr>
              <a:t>2/7/2015</a:t>
            </a:fld>
            <a:endParaRPr lang="en-US" sz="1800" b="0">
              <a:solidFill>
                <a:prstClr val="black"/>
              </a:solidFill>
              <a:latin typeface="Calibri"/>
            </a:endParaRPr>
          </a:p>
        </p:txBody>
      </p:sp>
      <p:sp>
        <p:nvSpPr>
          <p:cNvPr id="4" name="Fußzeilenplatzhalter 3"/>
          <p:cNvSpPr>
            <a:spLocks noGrp="1"/>
          </p:cNvSpPr>
          <p:nvPr>
            <p:ph type="ftr" sz="quarter" idx="11"/>
          </p:nvPr>
        </p:nvSpPr>
        <p:spPr>
          <a:xfrm>
            <a:off x="3384550" y="6356351"/>
            <a:ext cx="3136900" cy="365125"/>
          </a:xfrm>
          <a:prstGeom prst="rect">
            <a:avLst/>
          </a:prstGeom>
        </p:spPr>
        <p:txBody>
          <a:bodyPr/>
          <a:lstStyle/>
          <a:p>
            <a:endParaRPr lang="en-US">
              <a:solidFill>
                <a:prstClr val="black"/>
              </a:solidFill>
            </a:endParaRPr>
          </a:p>
        </p:txBody>
      </p:sp>
      <p:sp>
        <p:nvSpPr>
          <p:cNvPr id="5" name="Foliennummernplatzhalter 4"/>
          <p:cNvSpPr>
            <a:spLocks noGrp="1"/>
          </p:cNvSpPr>
          <p:nvPr>
            <p:ph type="sldNum" sz="quarter" idx="12"/>
          </p:nvPr>
        </p:nvSpPr>
        <p:spPr>
          <a:xfrm>
            <a:off x="7099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2895B7A1-3FBF-4CB9-864D-87795575D678}" type="slidenum">
              <a:rPr lang="en-US" sz="1800" b="0" smtClean="0">
                <a:solidFill>
                  <a:prstClr val="black"/>
                </a:solidFill>
                <a:latin typeface="Calibri"/>
              </a:rPr>
              <a:pPr algn="l" eaLnBrk="1" fontAlgn="auto" hangingPunct="1">
                <a:lnSpc>
                  <a:spcPct val="100000"/>
                </a:lnSpc>
                <a:spcBef>
                  <a:spcPts val="0"/>
                </a:spcBef>
                <a:spcAft>
                  <a:spcPts val="0"/>
                </a:spcAft>
                <a:buClrTx/>
                <a:buSzTx/>
              </a:pPr>
              <a:t>‹#›</a:t>
            </a:fld>
            <a:endParaRPr lang="en-US" sz="1800" b="0">
              <a:solidFill>
                <a:prstClr val="black"/>
              </a:solidFill>
              <a:latin typeface="Calibri"/>
            </a:endParaRPr>
          </a:p>
        </p:txBody>
      </p:sp>
    </p:spTree>
    <p:extLst>
      <p:ext uri="{BB962C8B-B14F-4D97-AF65-F5344CB8AC3E}">
        <p14:creationId xmlns:p14="http://schemas.microsoft.com/office/powerpoint/2010/main" val="401488299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2" name="Picture 24"/>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l="502" b="2283"/>
          <a:stretch>
            <a:fillRect/>
          </a:stretch>
        </p:blipFill>
        <p:spPr bwMode="auto">
          <a:xfrm>
            <a:off x="0" y="3643316"/>
            <a:ext cx="99060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II_rahmen_neu_tit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74"/>
            <a:ext cx="9906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p:cNvSpPr txBox="1">
            <a:spLocks noChangeArrowheads="1"/>
          </p:cNvSpPr>
          <p:nvPr/>
        </p:nvSpPr>
        <p:spPr bwMode="auto">
          <a:xfrm>
            <a:off x="429948" y="6475416"/>
            <a:ext cx="39761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lnSpc>
                <a:spcPct val="100000"/>
              </a:lnSpc>
              <a:spcBef>
                <a:spcPct val="0"/>
              </a:spcBef>
              <a:buClrTx/>
              <a:buSzTx/>
              <a:buFontTx/>
              <a:buNone/>
              <a:defRPr/>
            </a:pPr>
            <a:r>
              <a:rPr lang="en-US" sz="800" b="0" dirty="0" smtClean="0">
                <a:solidFill>
                  <a:prstClr val="black"/>
                </a:solidFill>
              </a:rPr>
              <a:t>KIT – University of the State of Baden-Wuerttemberg and </a:t>
            </a:r>
            <a:br>
              <a:rPr lang="en-US" sz="800" b="0" dirty="0" smtClean="0">
                <a:solidFill>
                  <a:prstClr val="black"/>
                </a:solidFill>
              </a:rPr>
            </a:br>
            <a:r>
              <a:rPr lang="en-US" sz="800" b="0" dirty="0" smtClean="0">
                <a:solidFill>
                  <a:prstClr val="black"/>
                </a:solidFill>
              </a:rPr>
              <a:t>National Research Center of the Helmholtz Association</a:t>
            </a:r>
            <a:endParaRPr lang="en-US" sz="800" b="0" dirty="0">
              <a:solidFill>
                <a:prstClr val="black"/>
              </a:solidFill>
            </a:endParaRPr>
          </a:p>
        </p:txBody>
      </p:sp>
      <p:sp>
        <p:nvSpPr>
          <p:cNvPr id="5" name="Text Box 21"/>
          <p:cNvSpPr txBox="1">
            <a:spLocks noChangeArrowheads="1"/>
          </p:cNvSpPr>
          <p:nvPr/>
        </p:nvSpPr>
        <p:spPr bwMode="auto">
          <a:xfrm>
            <a:off x="417915" y="3366344"/>
            <a:ext cx="49151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fontAlgn="auto" hangingPunct="1">
              <a:lnSpc>
                <a:spcPct val="100000"/>
              </a:lnSpc>
              <a:spcBef>
                <a:spcPts val="0"/>
              </a:spcBef>
              <a:spcAft>
                <a:spcPts val="0"/>
              </a:spcAft>
              <a:buClrTx/>
              <a:buSzTx/>
              <a:buFontTx/>
              <a:buNone/>
              <a:defRPr/>
            </a:pPr>
            <a:r>
              <a:rPr lang="de-DE" sz="1000" b="0" dirty="0" smtClean="0">
                <a:solidFill>
                  <a:prstClr val="white"/>
                </a:solidFill>
              </a:rPr>
              <a:t>Steinbuch </a:t>
            </a:r>
            <a:r>
              <a:rPr lang="de-DE" sz="1000" b="0" dirty="0" err="1" smtClean="0">
                <a:solidFill>
                  <a:prstClr val="white"/>
                </a:solidFill>
              </a:rPr>
              <a:t>Centre</a:t>
            </a:r>
            <a:r>
              <a:rPr lang="de-DE" sz="1000" b="0" dirty="0" smtClean="0">
                <a:solidFill>
                  <a:prstClr val="white"/>
                </a:solidFill>
              </a:rPr>
              <a:t> </a:t>
            </a:r>
            <a:r>
              <a:rPr lang="de-DE" sz="1000" b="0" dirty="0" err="1" smtClean="0">
                <a:solidFill>
                  <a:prstClr val="white"/>
                </a:solidFill>
              </a:rPr>
              <a:t>for</a:t>
            </a:r>
            <a:r>
              <a:rPr lang="de-DE" sz="1000" b="0" dirty="0" smtClean="0">
                <a:solidFill>
                  <a:prstClr val="white"/>
                </a:solidFill>
              </a:rPr>
              <a:t>  Computing (SCC)</a:t>
            </a:r>
          </a:p>
        </p:txBody>
      </p:sp>
      <p:sp>
        <p:nvSpPr>
          <p:cNvPr id="6" name="Text Box 14"/>
          <p:cNvSpPr txBox="1">
            <a:spLocks noChangeArrowheads="1"/>
          </p:cNvSpPr>
          <p:nvPr/>
        </p:nvSpPr>
        <p:spPr bwMode="auto">
          <a:xfrm>
            <a:off x="7928240" y="6497642"/>
            <a:ext cx="18711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lnSpc>
                <a:spcPct val="100000"/>
              </a:lnSpc>
              <a:spcBef>
                <a:spcPts val="0"/>
              </a:spcBef>
              <a:spcAft>
                <a:spcPts val="0"/>
              </a:spcAft>
              <a:buClrTx/>
              <a:buSzTx/>
              <a:buFontTx/>
              <a:buNone/>
              <a:defRPr/>
            </a:pPr>
            <a:r>
              <a:rPr lang="de-DE" sz="1600" smtClean="0">
                <a:solidFill>
                  <a:prstClr val="white"/>
                </a:solidFill>
              </a:rPr>
              <a:t>www.kit.edu</a:t>
            </a:r>
          </a:p>
        </p:txBody>
      </p:sp>
      <p:pic>
        <p:nvPicPr>
          <p:cNvPr id="7" name="Picture 11" descr="KIT-Logo-rgb_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228" y="333379"/>
            <a:ext cx="1754188"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11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el und Inhalt 20 pt">
    <p:spTree>
      <p:nvGrpSpPr>
        <p:cNvPr id="1" name=""/>
        <p:cNvGrpSpPr/>
        <p:nvPr/>
      </p:nvGrpSpPr>
      <p:grpSpPr>
        <a:xfrm>
          <a:off x="0" y="0"/>
          <a:ext cx="0" cy="0"/>
          <a:chOff x="0" y="0"/>
          <a:chExt cx="0" cy="0"/>
        </a:xfrm>
      </p:grpSpPr>
      <p:sp>
        <p:nvSpPr>
          <p:cNvPr id="3" name="Inhaltsplatzhalter 2"/>
          <p:cNvSpPr>
            <a:spLocks noGrp="1"/>
          </p:cNvSpPr>
          <p:nvPr>
            <p:ph idx="1"/>
          </p:nvPr>
        </p:nvSpPr>
        <p:spPr>
          <a:xfrm>
            <a:off x="495300" y="1600201"/>
            <a:ext cx="8915400" cy="4525963"/>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itel 4"/>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35391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el und Inhalt 24 p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sz="28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95300" y="1600201"/>
            <a:ext cx="8915400" cy="4525963"/>
          </a:xfrm>
          <a:prstGeom prst="rect">
            <a:avLst/>
          </a:prstGeom>
        </p:spPr>
        <p:txBody>
          <a:bodyPr/>
          <a:lstStyle>
            <a:lvl1pPr>
              <a:defRPr sz="2400"/>
            </a:lvl1pPr>
            <a:lvl2pPr>
              <a:defRPr sz="2000"/>
            </a:lvl2pPr>
            <a:lvl3pPr>
              <a:defRPr sz="2000"/>
            </a:lvl3pPr>
            <a:lvl4pPr>
              <a:defRPr sz="2000"/>
            </a:lvl4pPr>
            <a:lvl5pPr>
              <a:defRPr sz="2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69665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95300" y="1600201"/>
            <a:ext cx="89154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8" name="Fußzeilenplatzhalter 4"/>
          <p:cNvSpPr txBox="1">
            <a:spLocks/>
          </p:cNvSpPr>
          <p:nvPr userDrawn="1"/>
        </p:nvSpPr>
        <p:spPr bwMode="auto">
          <a:xfrm>
            <a:off x="2066679" y="6473822"/>
            <a:ext cx="4379100" cy="27074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buClrTx/>
              <a:buSzTx/>
              <a:buFontTx/>
              <a:buNone/>
              <a:defRPr/>
            </a:pPr>
            <a:r>
              <a:rPr lang="de-DE" sz="900" b="0" dirty="0" smtClean="0">
                <a:solidFill>
                  <a:prstClr val="black"/>
                </a:solidFill>
              </a:rPr>
              <a:t>Bruno Hoeft, KIT, SCC</a:t>
            </a:r>
            <a:endParaRPr lang="de-DE" sz="900" b="0" dirty="0">
              <a:solidFill>
                <a:prstClr val="black"/>
              </a:solidFill>
            </a:endParaRPr>
          </a:p>
        </p:txBody>
      </p:sp>
    </p:spTree>
    <p:extLst>
      <p:ext uri="{BB962C8B-B14F-4D97-AF65-F5344CB8AC3E}">
        <p14:creationId xmlns:p14="http://schemas.microsoft.com/office/powerpoint/2010/main" val="395697071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a:xfrm>
            <a:off x="495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45294AC6-CCAD-48FE-BC35-288E783677E4}" type="datetimeFigureOut">
              <a:rPr lang="en-US" sz="1800" b="0" smtClean="0">
                <a:solidFill>
                  <a:prstClr val="black"/>
                </a:solidFill>
                <a:latin typeface="Calibri"/>
              </a:rPr>
              <a:pPr algn="l" eaLnBrk="1" fontAlgn="auto" hangingPunct="1">
                <a:lnSpc>
                  <a:spcPct val="100000"/>
                </a:lnSpc>
                <a:spcBef>
                  <a:spcPts val="0"/>
                </a:spcBef>
                <a:spcAft>
                  <a:spcPts val="0"/>
                </a:spcAft>
                <a:buClrTx/>
                <a:buSzTx/>
              </a:pPr>
              <a:t>2/7/2015</a:t>
            </a:fld>
            <a:endParaRPr lang="en-US" sz="1800" b="0">
              <a:solidFill>
                <a:prstClr val="black"/>
              </a:solidFill>
              <a:latin typeface="Calibri"/>
            </a:endParaRPr>
          </a:p>
        </p:txBody>
      </p:sp>
      <p:sp>
        <p:nvSpPr>
          <p:cNvPr id="5" name="Fußzeilenplatzhalter 4"/>
          <p:cNvSpPr>
            <a:spLocks noGrp="1"/>
          </p:cNvSpPr>
          <p:nvPr>
            <p:ph type="ftr" sz="quarter" idx="11"/>
          </p:nvPr>
        </p:nvSpPr>
        <p:spPr>
          <a:xfrm>
            <a:off x="3384550" y="6356351"/>
            <a:ext cx="3136900" cy="365125"/>
          </a:xfrm>
          <a:prstGeom prst="rect">
            <a:avLst/>
          </a:prstGeom>
        </p:spPr>
        <p:txBody>
          <a:bodyPr/>
          <a:lstStyle/>
          <a:p>
            <a:endParaRPr lang="en-US">
              <a:solidFill>
                <a:prstClr val="black"/>
              </a:solidFill>
            </a:endParaRPr>
          </a:p>
        </p:txBody>
      </p:sp>
      <p:sp>
        <p:nvSpPr>
          <p:cNvPr id="6" name="Foliennummernplatzhalter 5"/>
          <p:cNvSpPr>
            <a:spLocks noGrp="1"/>
          </p:cNvSpPr>
          <p:nvPr>
            <p:ph type="sldNum" sz="quarter" idx="12"/>
          </p:nvPr>
        </p:nvSpPr>
        <p:spPr>
          <a:xfrm>
            <a:off x="7099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2895B7A1-3FBF-4CB9-864D-87795575D678}" type="slidenum">
              <a:rPr lang="en-US" sz="1800" b="0" smtClean="0">
                <a:solidFill>
                  <a:prstClr val="black"/>
                </a:solidFill>
                <a:latin typeface="Calibri"/>
              </a:rPr>
              <a:pPr algn="l" eaLnBrk="1" fontAlgn="auto" hangingPunct="1">
                <a:lnSpc>
                  <a:spcPct val="100000"/>
                </a:lnSpc>
                <a:spcBef>
                  <a:spcPts val="0"/>
                </a:spcBef>
                <a:spcAft>
                  <a:spcPts val="0"/>
                </a:spcAft>
                <a:buClrTx/>
                <a:buSzTx/>
              </a:pPr>
              <a:t>‹#›</a:t>
            </a:fld>
            <a:endParaRPr lang="en-US" sz="1800" b="0">
              <a:solidFill>
                <a:prstClr val="black"/>
              </a:solidFill>
              <a:latin typeface="Calibri"/>
            </a:endParaRPr>
          </a:p>
        </p:txBody>
      </p:sp>
    </p:spTree>
    <p:extLst>
      <p:ext uri="{BB962C8B-B14F-4D97-AF65-F5344CB8AC3E}">
        <p14:creationId xmlns:p14="http://schemas.microsoft.com/office/powerpoint/2010/main" val="2351181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36" y="639771"/>
            <a:ext cx="4708525"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7938" y="639771"/>
            <a:ext cx="4710112"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95300" y="1600201"/>
            <a:ext cx="89154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495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45294AC6-CCAD-48FE-BC35-288E783677E4}" type="datetimeFigureOut">
              <a:rPr lang="en-US" sz="1800" b="0" smtClean="0">
                <a:solidFill>
                  <a:prstClr val="black"/>
                </a:solidFill>
                <a:latin typeface="Calibri"/>
              </a:rPr>
              <a:pPr algn="l" eaLnBrk="1" fontAlgn="auto" hangingPunct="1">
                <a:lnSpc>
                  <a:spcPct val="100000"/>
                </a:lnSpc>
                <a:spcBef>
                  <a:spcPts val="0"/>
                </a:spcBef>
                <a:spcAft>
                  <a:spcPts val="0"/>
                </a:spcAft>
                <a:buClrTx/>
                <a:buSzTx/>
              </a:pPr>
              <a:t>2/7/2015</a:t>
            </a:fld>
            <a:endParaRPr lang="en-US" sz="1800" b="0">
              <a:solidFill>
                <a:prstClr val="black"/>
              </a:solidFill>
              <a:latin typeface="Calibri"/>
            </a:endParaRPr>
          </a:p>
        </p:txBody>
      </p:sp>
      <p:sp>
        <p:nvSpPr>
          <p:cNvPr id="5" name="Fußzeilenplatzhalter 4"/>
          <p:cNvSpPr>
            <a:spLocks noGrp="1"/>
          </p:cNvSpPr>
          <p:nvPr>
            <p:ph type="ftr" sz="quarter" idx="11"/>
          </p:nvPr>
        </p:nvSpPr>
        <p:spPr>
          <a:xfrm>
            <a:off x="3384550" y="6356351"/>
            <a:ext cx="3136900" cy="365125"/>
          </a:xfrm>
          <a:prstGeom prst="rect">
            <a:avLst/>
          </a:prstGeom>
        </p:spPr>
        <p:txBody>
          <a:bodyPr/>
          <a:lstStyle/>
          <a:p>
            <a:r>
              <a:rPr lang="en-US" b="1" dirty="0" smtClean="0">
                <a:solidFill>
                  <a:prstClr val="black"/>
                </a:solidFill>
              </a:rPr>
              <a:t>LHCONE workshop :</a:t>
            </a:r>
            <a:endParaRPr lang="en-US" dirty="0">
              <a:solidFill>
                <a:prstClr val="black"/>
              </a:solidFill>
            </a:endParaRPr>
          </a:p>
        </p:txBody>
      </p:sp>
      <p:sp>
        <p:nvSpPr>
          <p:cNvPr id="6" name="Foliennummernplatzhalter 5"/>
          <p:cNvSpPr>
            <a:spLocks noGrp="1"/>
          </p:cNvSpPr>
          <p:nvPr>
            <p:ph type="sldNum" sz="quarter" idx="12"/>
          </p:nvPr>
        </p:nvSpPr>
        <p:spPr>
          <a:xfrm>
            <a:off x="7099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2895B7A1-3FBF-4CB9-864D-87795575D678}" type="slidenum">
              <a:rPr lang="en-US" sz="1800" b="0" smtClean="0">
                <a:solidFill>
                  <a:prstClr val="black"/>
                </a:solidFill>
                <a:latin typeface="Calibri"/>
              </a:rPr>
              <a:pPr algn="l" eaLnBrk="1" fontAlgn="auto" hangingPunct="1">
                <a:lnSpc>
                  <a:spcPct val="100000"/>
                </a:lnSpc>
                <a:spcBef>
                  <a:spcPts val="0"/>
                </a:spcBef>
                <a:spcAft>
                  <a:spcPts val="0"/>
                </a:spcAft>
                <a:buClrTx/>
                <a:buSzTx/>
              </a:pPr>
              <a:t>‹#›</a:t>
            </a:fld>
            <a:endParaRPr lang="en-US" sz="1800" b="0">
              <a:solidFill>
                <a:prstClr val="black"/>
              </a:solidFill>
              <a:latin typeface="Calibri"/>
            </a:endParaRPr>
          </a:p>
        </p:txBody>
      </p:sp>
    </p:spTree>
    <p:extLst>
      <p:ext uri="{BB962C8B-B14F-4D97-AF65-F5344CB8AC3E}">
        <p14:creationId xmlns:p14="http://schemas.microsoft.com/office/powerpoint/2010/main" val="289961586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95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45294AC6-CCAD-48FE-BC35-288E783677E4}" type="datetimeFigureOut">
              <a:rPr lang="en-US" sz="1800" b="0" smtClean="0">
                <a:solidFill>
                  <a:prstClr val="black"/>
                </a:solidFill>
                <a:latin typeface="Calibri"/>
              </a:rPr>
              <a:pPr algn="l" eaLnBrk="1" fontAlgn="auto" hangingPunct="1">
                <a:lnSpc>
                  <a:spcPct val="100000"/>
                </a:lnSpc>
                <a:spcBef>
                  <a:spcPts val="0"/>
                </a:spcBef>
                <a:spcAft>
                  <a:spcPts val="0"/>
                </a:spcAft>
                <a:buClrTx/>
                <a:buSzTx/>
              </a:pPr>
              <a:t>2/7/2015</a:t>
            </a:fld>
            <a:endParaRPr lang="en-US" sz="1800" b="0">
              <a:solidFill>
                <a:prstClr val="black"/>
              </a:solidFill>
              <a:latin typeface="Calibri"/>
            </a:endParaRPr>
          </a:p>
        </p:txBody>
      </p:sp>
      <p:sp>
        <p:nvSpPr>
          <p:cNvPr id="5" name="Fußzeilenplatzhalter 4"/>
          <p:cNvSpPr>
            <a:spLocks noGrp="1"/>
          </p:cNvSpPr>
          <p:nvPr>
            <p:ph type="ftr" sz="quarter" idx="11"/>
          </p:nvPr>
        </p:nvSpPr>
        <p:spPr>
          <a:xfrm>
            <a:off x="3384550" y="6356351"/>
            <a:ext cx="3136900" cy="365125"/>
          </a:xfrm>
          <a:prstGeom prst="rect">
            <a:avLst/>
          </a:prstGeom>
        </p:spPr>
        <p:txBody>
          <a:bodyPr/>
          <a:lstStyle/>
          <a:p>
            <a:endParaRPr lang="en-US">
              <a:solidFill>
                <a:prstClr val="black"/>
              </a:solidFill>
            </a:endParaRPr>
          </a:p>
        </p:txBody>
      </p:sp>
      <p:sp>
        <p:nvSpPr>
          <p:cNvPr id="6" name="Foliennummernplatzhalter 5"/>
          <p:cNvSpPr>
            <a:spLocks noGrp="1"/>
          </p:cNvSpPr>
          <p:nvPr>
            <p:ph type="sldNum" sz="quarter" idx="12"/>
          </p:nvPr>
        </p:nvSpPr>
        <p:spPr>
          <a:xfrm>
            <a:off x="7099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2895B7A1-3FBF-4CB9-864D-87795575D678}" type="slidenum">
              <a:rPr lang="en-US" sz="1800" b="0" smtClean="0">
                <a:solidFill>
                  <a:prstClr val="black"/>
                </a:solidFill>
                <a:latin typeface="Calibri"/>
              </a:rPr>
              <a:pPr algn="l" eaLnBrk="1" fontAlgn="auto" hangingPunct="1">
                <a:lnSpc>
                  <a:spcPct val="100000"/>
                </a:lnSpc>
                <a:spcBef>
                  <a:spcPts val="0"/>
                </a:spcBef>
                <a:spcAft>
                  <a:spcPts val="0"/>
                </a:spcAft>
                <a:buClrTx/>
                <a:buSzTx/>
              </a:pPr>
              <a:t>‹#›</a:t>
            </a:fld>
            <a:endParaRPr lang="en-US" sz="1800" b="0">
              <a:solidFill>
                <a:prstClr val="black"/>
              </a:solidFill>
              <a:latin typeface="Calibri"/>
            </a:endParaRPr>
          </a:p>
        </p:txBody>
      </p:sp>
    </p:spTree>
    <p:extLst>
      <p:ext uri="{BB962C8B-B14F-4D97-AF65-F5344CB8AC3E}">
        <p14:creationId xmlns:p14="http://schemas.microsoft.com/office/powerpoint/2010/main" val="399334798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a:xfrm>
            <a:off x="495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45294AC6-CCAD-48FE-BC35-288E783677E4}" type="datetimeFigureOut">
              <a:rPr lang="en-US" sz="1800" b="0" smtClean="0">
                <a:solidFill>
                  <a:prstClr val="black"/>
                </a:solidFill>
                <a:latin typeface="Calibri"/>
              </a:rPr>
              <a:pPr algn="l" eaLnBrk="1" fontAlgn="auto" hangingPunct="1">
                <a:lnSpc>
                  <a:spcPct val="100000"/>
                </a:lnSpc>
                <a:spcBef>
                  <a:spcPts val="0"/>
                </a:spcBef>
                <a:spcAft>
                  <a:spcPts val="0"/>
                </a:spcAft>
                <a:buClrTx/>
                <a:buSzTx/>
              </a:pPr>
              <a:t>2/7/2015</a:t>
            </a:fld>
            <a:endParaRPr lang="en-US" sz="1800" b="0">
              <a:solidFill>
                <a:prstClr val="black"/>
              </a:solidFill>
              <a:latin typeface="Calibri"/>
            </a:endParaRPr>
          </a:p>
        </p:txBody>
      </p:sp>
      <p:sp>
        <p:nvSpPr>
          <p:cNvPr id="6" name="Fußzeilenplatzhalter 5"/>
          <p:cNvSpPr>
            <a:spLocks noGrp="1"/>
          </p:cNvSpPr>
          <p:nvPr>
            <p:ph type="ftr" sz="quarter" idx="11"/>
          </p:nvPr>
        </p:nvSpPr>
        <p:spPr>
          <a:xfrm>
            <a:off x="3384550" y="6356351"/>
            <a:ext cx="3136900" cy="365125"/>
          </a:xfrm>
          <a:prstGeom prst="rect">
            <a:avLst/>
          </a:prstGeom>
        </p:spPr>
        <p:txBody>
          <a:bodyPr/>
          <a:lstStyle/>
          <a:p>
            <a:endParaRPr lang="en-US">
              <a:solidFill>
                <a:prstClr val="black"/>
              </a:solidFill>
            </a:endParaRPr>
          </a:p>
        </p:txBody>
      </p:sp>
      <p:sp>
        <p:nvSpPr>
          <p:cNvPr id="7" name="Foliennummernplatzhalter 6"/>
          <p:cNvSpPr>
            <a:spLocks noGrp="1"/>
          </p:cNvSpPr>
          <p:nvPr>
            <p:ph type="sldNum" sz="quarter" idx="12"/>
          </p:nvPr>
        </p:nvSpPr>
        <p:spPr>
          <a:xfrm>
            <a:off x="7099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2895B7A1-3FBF-4CB9-864D-87795575D678}" type="slidenum">
              <a:rPr lang="en-US" sz="1800" b="0" smtClean="0">
                <a:solidFill>
                  <a:prstClr val="black"/>
                </a:solidFill>
                <a:latin typeface="Calibri"/>
              </a:rPr>
              <a:pPr algn="l" eaLnBrk="1" fontAlgn="auto" hangingPunct="1">
                <a:lnSpc>
                  <a:spcPct val="100000"/>
                </a:lnSpc>
                <a:spcBef>
                  <a:spcPts val="0"/>
                </a:spcBef>
                <a:spcAft>
                  <a:spcPts val="0"/>
                </a:spcAft>
                <a:buClrTx/>
                <a:buSzTx/>
              </a:pPr>
              <a:t>‹#›</a:t>
            </a:fld>
            <a:endParaRPr lang="en-US" sz="1800" b="0">
              <a:solidFill>
                <a:prstClr val="black"/>
              </a:solidFill>
              <a:latin typeface="Calibri"/>
            </a:endParaRPr>
          </a:p>
        </p:txBody>
      </p:sp>
    </p:spTree>
    <p:extLst>
      <p:ext uri="{BB962C8B-B14F-4D97-AF65-F5344CB8AC3E}">
        <p14:creationId xmlns:p14="http://schemas.microsoft.com/office/powerpoint/2010/main" val="117307195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a:xfrm>
            <a:off x="495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45294AC6-CCAD-48FE-BC35-288E783677E4}" type="datetimeFigureOut">
              <a:rPr lang="en-US" sz="1800" b="0" smtClean="0">
                <a:solidFill>
                  <a:prstClr val="black"/>
                </a:solidFill>
                <a:latin typeface="Calibri"/>
              </a:rPr>
              <a:pPr algn="l" eaLnBrk="1" fontAlgn="auto" hangingPunct="1">
                <a:lnSpc>
                  <a:spcPct val="100000"/>
                </a:lnSpc>
                <a:spcBef>
                  <a:spcPts val="0"/>
                </a:spcBef>
                <a:spcAft>
                  <a:spcPts val="0"/>
                </a:spcAft>
                <a:buClrTx/>
                <a:buSzTx/>
              </a:pPr>
              <a:t>2/7/2015</a:t>
            </a:fld>
            <a:endParaRPr lang="en-US" sz="1800" b="0">
              <a:solidFill>
                <a:prstClr val="black"/>
              </a:solidFill>
              <a:latin typeface="Calibri"/>
            </a:endParaRPr>
          </a:p>
        </p:txBody>
      </p:sp>
      <p:sp>
        <p:nvSpPr>
          <p:cNvPr id="8" name="Fußzeilenplatzhalter 7"/>
          <p:cNvSpPr>
            <a:spLocks noGrp="1"/>
          </p:cNvSpPr>
          <p:nvPr>
            <p:ph type="ftr" sz="quarter" idx="11"/>
          </p:nvPr>
        </p:nvSpPr>
        <p:spPr>
          <a:xfrm>
            <a:off x="3384550" y="6356351"/>
            <a:ext cx="3136900" cy="365125"/>
          </a:xfrm>
          <a:prstGeom prst="rect">
            <a:avLst/>
          </a:prstGeom>
        </p:spPr>
        <p:txBody>
          <a:bodyPr/>
          <a:lstStyle/>
          <a:p>
            <a:endParaRPr lang="en-US">
              <a:solidFill>
                <a:prstClr val="black"/>
              </a:solidFill>
            </a:endParaRPr>
          </a:p>
        </p:txBody>
      </p:sp>
      <p:sp>
        <p:nvSpPr>
          <p:cNvPr id="9" name="Foliennummernplatzhalter 8"/>
          <p:cNvSpPr>
            <a:spLocks noGrp="1"/>
          </p:cNvSpPr>
          <p:nvPr>
            <p:ph type="sldNum" sz="quarter" idx="12"/>
          </p:nvPr>
        </p:nvSpPr>
        <p:spPr>
          <a:xfrm>
            <a:off x="7099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2895B7A1-3FBF-4CB9-864D-87795575D678}" type="slidenum">
              <a:rPr lang="en-US" sz="1800" b="0" smtClean="0">
                <a:solidFill>
                  <a:prstClr val="black"/>
                </a:solidFill>
                <a:latin typeface="Calibri"/>
              </a:rPr>
              <a:pPr algn="l" eaLnBrk="1" fontAlgn="auto" hangingPunct="1">
                <a:lnSpc>
                  <a:spcPct val="100000"/>
                </a:lnSpc>
                <a:spcBef>
                  <a:spcPts val="0"/>
                </a:spcBef>
                <a:spcAft>
                  <a:spcPts val="0"/>
                </a:spcAft>
                <a:buClrTx/>
                <a:buSzTx/>
              </a:pPr>
              <a:t>‹#›</a:t>
            </a:fld>
            <a:endParaRPr lang="en-US" sz="1800" b="0">
              <a:solidFill>
                <a:prstClr val="black"/>
              </a:solidFill>
              <a:latin typeface="Calibri"/>
            </a:endParaRPr>
          </a:p>
        </p:txBody>
      </p:sp>
    </p:spTree>
    <p:extLst>
      <p:ext uri="{BB962C8B-B14F-4D97-AF65-F5344CB8AC3E}">
        <p14:creationId xmlns:p14="http://schemas.microsoft.com/office/powerpoint/2010/main" val="397925896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a:xfrm>
            <a:off x="495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45294AC6-CCAD-48FE-BC35-288E783677E4}" type="datetimeFigureOut">
              <a:rPr lang="en-US" sz="1800" b="0" smtClean="0">
                <a:solidFill>
                  <a:prstClr val="black"/>
                </a:solidFill>
                <a:latin typeface="Calibri"/>
              </a:rPr>
              <a:pPr algn="l" eaLnBrk="1" fontAlgn="auto" hangingPunct="1">
                <a:lnSpc>
                  <a:spcPct val="100000"/>
                </a:lnSpc>
                <a:spcBef>
                  <a:spcPts val="0"/>
                </a:spcBef>
                <a:spcAft>
                  <a:spcPts val="0"/>
                </a:spcAft>
                <a:buClrTx/>
                <a:buSzTx/>
              </a:pPr>
              <a:t>2/7/2015</a:t>
            </a:fld>
            <a:endParaRPr lang="en-US" sz="1800" b="0">
              <a:solidFill>
                <a:prstClr val="black"/>
              </a:solidFill>
              <a:latin typeface="Calibri"/>
            </a:endParaRPr>
          </a:p>
        </p:txBody>
      </p:sp>
      <p:sp>
        <p:nvSpPr>
          <p:cNvPr id="4" name="Fußzeilenplatzhalter 3"/>
          <p:cNvSpPr>
            <a:spLocks noGrp="1"/>
          </p:cNvSpPr>
          <p:nvPr>
            <p:ph type="ftr" sz="quarter" idx="11"/>
          </p:nvPr>
        </p:nvSpPr>
        <p:spPr>
          <a:xfrm>
            <a:off x="3384550" y="6356351"/>
            <a:ext cx="3136900" cy="365125"/>
          </a:xfrm>
          <a:prstGeom prst="rect">
            <a:avLst/>
          </a:prstGeom>
        </p:spPr>
        <p:txBody>
          <a:bodyPr/>
          <a:lstStyle/>
          <a:p>
            <a:endParaRPr lang="en-US">
              <a:solidFill>
                <a:prstClr val="black"/>
              </a:solidFill>
            </a:endParaRPr>
          </a:p>
        </p:txBody>
      </p:sp>
      <p:sp>
        <p:nvSpPr>
          <p:cNvPr id="5" name="Foliennummernplatzhalter 4"/>
          <p:cNvSpPr>
            <a:spLocks noGrp="1"/>
          </p:cNvSpPr>
          <p:nvPr>
            <p:ph type="sldNum" sz="quarter" idx="12"/>
          </p:nvPr>
        </p:nvSpPr>
        <p:spPr>
          <a:xfrm>
            <a:off x="7099300" y="6356351"/>
            <a:ext cx="2311400" cy="365125"/>
          </a:xfrm>
          <a:prstGeom prst="rect">
            <a:avLst/>
          </a:prstGeom>
        </p:spPr>
        <p:txBody>
          <a:bodyPr/>
          <a:lstStyle/>
          <a:p>
            <a:pPr algn="l" eaLnBrk="1" fontAlgn="auto" hangingPunct="1">
              <a:lnSpc>
                <a:spcPct val="100000"/>
              </a:lnSpc>
              <a:spcBef>
                <a:spcPts val="0"/>
              </a:spcBef>
              <a:spcAft>
                <a:spcPts val="0"/>
              </a:spcAft>
              <a:buClrTx/>
              <a:buSzTx/>
            </a:pPr>
            <a:fld id="{2895B7A1-3FBF-4CB9-864D-87795575D678}" type="slidenum">
              <a:rPr lang="en-US" sz="1800" b="0" smtClean="0">
                <a:solidFill>
                  <a:prstClr val="black"/>
                </a:solidFill>
                <a:latin typeface="Calibri"/>
              </a:rPr>
              <a:pPr algn="l" eaLnBrk="1" fontAlgn="auto" hangingPunct="1">
                <a:lnSpc>
                  <a:spcPct val="100000"/>
                </a:lnSpc>
                <a:spcBef>
                  <a:spcPts val="0"/>
                </a:spcBef>
                <a:spcAft>
                  <a:spcPts val="0"/>
                </a:spcAft>
                <a:buClrTx/>
                <a:buSzTx/>
              </a:pPr>
              <a:t>‹#›</a:t>
            </a:fld>
            <a:endParaRPr lang="en-US" sz="1800" b="0">
              <a:solidFill>
                <a:prstClr val="black"/>
              </a:solidFill>
              <a:latin typeface="Calibri"/>
            </a:endParaRPr>
          </a:p>
        </p:txBody>
      </p:sp>
    </p:spTree>
    <p:extLst>
      <p:ext uri="{BB962C8B-B14F-4D97-AF65-F5344CB8AC3E}">
        <p14:creationId xmlns:p14="http://schemas.microsoft.com/office/powerpoint/2010/main" val="352209828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9906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1970065"/>
            <a:ext cx="69342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9165006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42950" y="1557338"/>
            <a:ext cx="8420100" cy="3800488"/>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solidFill>
                  <a:schemeClr val="accent1">
                    <a:lumMod val="50000"/>
                  </a:schemeClr>
                </a:solidFill>
                <a:latin typeface="Arial"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41314233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0532" y="2786048"/>
            <a:ext cx="8502945" cy="1362075"/>
          </a:xfrm>
        </p:spPr>
        <p:txBody>
          <a:bodyPr anchor="t"/>
          <a:lstStyle>
            <a:lvl1pPr algn="l">
              <a:defRPr sz="4400" b="1" cap="none">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82506" y="1285861"/>
            <a:ext cx="84201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0517973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42950" y="1557338"/>
            <a:ext cx="41275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5035550" y="1557338"/>
            <a:ext cx="41275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9019945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9060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6506" y="1484784"/>
            <a:ext cx="4376870"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6"/>
            <a:ext cx="4376870" cy="389733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2111" y="2174876"/>
            <a:ext cx="4378590" cy="318295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74842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355016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87104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72971" y="273050"/>
            <a:ext cx="5537729"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95300" y="1435101"/>
            <a:ext cx="3259006"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1332950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071942"/>
            <a:ext cx="59436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41645" y="612776"/>
            <a:ext cx="59436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941645" y="4638680"/>
            <a:ext cx="59436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8362456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656680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2741727"/>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0109243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850785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942544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706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3"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927891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362383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513338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649390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493927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24"/>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77" y="3886201"/>
            <a:ext cx="6934201" cy="1752600"/>
          </a:xfrm>
        </p:spPr>
        <p:txBody>
          <a:bodyPr/>
          <a:lstStyle>
            <a:lvl1pPr marL="0" indent="0" algn="ctr">
              <a:buNone/>
              <a:defRPr/>
            </a:lvl1pPr>
            <a:lvl2pPr marL="456653" indent="0" algn="ctr">
              <a:buNone/>
              <a:defRPr/>
            </a:lvl2pPr>
            <a:lvl3pPr marL="913315" indent="0" algn="ctr">
              <a:buNone/>
              <a:defRPr/>
            </a:lvl3pPr>
            <a:lvl4pPr marL="1369964" indent="0" algn="ctr">
              <a:buNone/>
              <a:defRPr/>
            </a:lvl4pPr>
            <a:lvl5pPr marL="1826632" indent="0" algn="ctr">
              <a:buNone/>
              <a:defRPr/>
            </a:lvl5pPr>
            <a:lvl6pPr marL="2283291" indent="0" algn="ctr">
              <a:buNone/>
              <a:defRPr/>
            </a:lvl6pPr>
            <a:lvl7pPr marL="2739947" indent="0" algn="ctr">
              <a:buNone/>
              <a:defRPr/>
            </a:lvl7pPr>
            <a:lvl8pPr marL="3196617" indent="0" algn="ctr">
              <a:buNone/>
              <a:defRPr/>
            </a:lvl8pPr>
            <a:lvl9pPr marL="365326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0877111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76722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70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7" y="2906751"/>
            <a:ext cx="8420100" cy="1500187"/>
          </a:xfrm>
        </p:spPr>
        <p:txBody>
          <a:bodyPr anchor="b"/>
          <a:lstStyle>
            <a:lvl1pPr marL="0" indent="0">
              <a:buNone/>
              <a:defRPr sz="2100"/>
            </a:lvl1pPr>
            <a:lvl2pPr marL="456653" indent="0">
              <a:buNone/>
              <a:defRPr sz="1800"/>
            </a:lvl2pPr>
            <a:lvl3pPr marL="913315" indent="0">
              <a:buNone/>
              <a:defRPr sz="1600"/>
            </a:lvl3pPr>
            <a:lvl4pPr marL="1369964" indent="0">
              <a:buNone/>
              <a:defRPr sz="1500"/>
            </a:lvl4pPr>
            <a:lvl5pPr marL="1826632" indent="0">
              <a:buNone/>
              <a:defRPr sz="1500"/>
            </a:lvl5pPr>
            <a:lvl6pPr marL="2283291" indent="0">
              <a:buNone/>
              <a:defRPr sz="1500"/>
            </a:lvl6pPr>
            <a:lvl7pPr marL="2739947" indent="0">
              <a:buNone/>
              <a:defRPr sz="1500"/>
            </a:lvl7pPr>
            <a:lvl8pPr marL="3196617" indent="0">
              <a:buNone/>
              <a:defRPr sz="1500"/>
            </a:lvl8pPr>
            <a:lvl9pPr marL="3653266" indent="0">
              <a:buNone/>
              <a:defRPr sz="1500"/>
            </a:lvl9pPr>
          </a:lstStyle>
          <a:p>
            <a:pPr lvl="0"/>
            <a:r>
              <a:rPr lang="en-US" smtClean="0"/>
              <a:t>Click to edit Master text styles</a:t>
            </a:r>
          </a:p>
        </p:txBody>
      </p:sp>
    </p:spTree>
    <p:extLst>
      <p:ext uri="{BB962C8B-B14F-4D97-AF65-F5344CB8AC3E}">
        <p14:creationId xmlns:p14="http://schemas.microsoft.com/office/powerpoint/2010/main" val="149801209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4" y="639800"/>
            <a:ext cx="4701910" cy="5932487"/>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4024" y="639800"/>
            <a:ext cx="4703630" cy="5932487"/>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22045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2" y="1535114"/>
            <a:ext cx="4376870" cy="639762"/>
          </a:xfrm>
        </p:spPr>
        <p:txBody>
          <a:bodyPr anchor="b"/>
          <a:lstStyle>
            <a:lvl1pPr marL="0" indent="0">
              <a:buNone/>
              <a:defRPr sz="2300" b="1"/>
            </a:lvl1pPr>
            <a:lvl2pPr marL="456653" indent="0">
              <a:buNone/>
              <a:defRPr sz="2100" b="1"/>
            </a:lvl2pPr>
            <a:lvl3pPr marL="913315" indent="0">
              <a:buNone/>
              <a:defRPr sz="1800" b="1"/>
            </a:lvl3pPr>
            <a:lvl4pPr marL="1369964" indent="0">
              <a:buNone/>
              <a:defRPr sz="1600" b="1"/>
            </a:lvl4pPr>
            <a:lvl5pPr marL="1826632" indent="0">
              <a:buNone/>
              <a:defRPr sz="1600" b="1"/>
            </a:lvl5pPr>
            <a:lvl6pPr marL="2283291" indent="0">
              <a:buNone/>
              <a:defRPr sz="1600" b="1"/>
            </a:lvl6pPr>
            <a:lvl7pPr marL="2739947" indent="0">
              <a:buNone/>
              <a:defRPr sz="1600" b="1"/>
            </a:lvl7pPr>
            <a:lvl8pPr marL="3196617" indent="0">
              <a:buNone/>
              <a:defRPr sz="1600" b="1"/>
            </a:lvl8pPr>
            <a:lvl9pPr marL="36532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3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43" y="1535114"/>
            <a:ext cx="4378590" cy="639762"/>
          </a:xfrm>
        </p:spPr>
        <p:txBody>
          <a:bodyPr anchor="b"/>
          <a:lstStyle>
            <a:lvl1pPr marL="0" indent="0">
              <a:buNone/>
              <a:defRPr sz="2300" b="1"/>
            </a:lvl1pPr>
            <a:lvl2pPr marL="456653" indent="0">
              <a:buNone/>
              <a:defRPr sz="2100" b="1"/>
            </a:lvl2pPr>
            <a:lvl3pPr marL="913315" indent="0">
              <a:buNone/>
              <a:defRPr sz="1800" b="1"/>
            </a:lvl3pPr>
            <a:lvl4pPr marL="1369964" indent="0">
              <a:buNone/>
              <a:defRPr sz="1600" b="1"/>
            </a:lvl4pPr>
            <a:lvl5pPr marL="1826632" indent="0">
              <a:buNone/>
              <a:defRPr sz="1600" b="1"/>
            </a:lvl5pPr>
            <a:lvl6pPr marL="2283291" indent="0">
              <a:buNone/>
              <a:defRPr sz="1600" b="1"/>
            </a:lvl6pPr>
            <a:lvl7pPr marL="2739947" indent="0">
              <a:buNone/>
              <a:defRPr sz="1600" b="1"/>
            </a:lvl7pPr>
            <a:lvl8pPr marL="3196617" indent="0">
              <a:buNone/>
              <a:defRPr sz="1600" b="1"/>
            </a:lvl8pPr>
            <a:lvl9pPr marL="36532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43" y="2174875"/>
            <a:ext cx="4378590" cy="3951288"/>
          </a:xfrm>
        </p:spPr>
        <p:txBody>
          <a:bodyPr/>
          <a:lstStyle>
            <a:lvl1pPr>
              <a:defRPr sz="23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3745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4059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94106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146"/>
            <a:ext cx="3259006" cy="1162051"/>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872973" y="273151"/>
            <a:ext cx="5537729" cy="585311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500"/>
            </a:lvl1pPr>
            <a:lvl2pPr marL="456653" indent="0">
              <a:buNone/>
              <a:defRPr sz="1200"/>
            </a:lvl2pPr>
            <a:lvl3pPr marL="913315" indent="0">
              <a:buNone/>
              <a:defRPr sz="1000"/>
            </a:lvl3pPr>
            <a:lvl4pPr marL="1369964" indent="0">
              <a:buNone/>
              <a:defRPr sz="900"/>
            </a:lvl4pPr>
            <a:lvl5pPr marL="1826632" indent="0">
              <a:buNone/>
              <a:defRPr sz="900"/>
            </a:lvl5pPr>
            <a:lvl6pPr marL="2283291" indent="0">
              <a:buNone/>
              <a:defRPr sz="900"/>
            </a:lvl6pPr>
            <a:lvl7pPr marL="2739947" indent="0">
              <a:buNone/>
              <a:defRPr sz="900"/>
            </a:lvl7pPr>
            <a:lvl8pPr marL="3196617" indent="0">
              <a:buNone/>
              <a:defRPr sz="900"/>
            </a:lvl8pPr>
            <a:lvl9pPr marL="3653266" indent="0">
              <a:buNone/>
              <a:defRPr sz="900"/>
            </a:lvl9pPr>
          </a:lstStyle>
          <a:p>
            <a:pPr lvl="0"/>
            <a:r>
              <a:rPr lang="en-US" smtClean="0"/>
              <a:t>Click to edit Master text styles</a:t>
            </a:r>
          </a:p>
        </p:txBody>
      </p:sp>
    </p:spTree>
    <p:extLst>
      <p:ext uri="{BB962C8B-B14F-4D97-AF65-F5344CB8AC3E}">
        <p14:creationId xmlns:p14="http://schemas.microsoft.com/office/powerpoint/2010/main" val="293523970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941646" y="612775"/>
            <a:ext cx="5943600" cy="4114800"/>
          </a:xfrm>
        </p:spPr>
        <p:txBody>
          <a:bodyPr/>
          <a:lstStyle>
            <a:lvl1pPr marL="0" indent="0">
              <a:buNone/>
              <a:defRPr sz="3200"/>
            </a:lvl1pPr>
            <a:lvl2pPr marL="456653" indent="0">
              <a:buNone/>
              <a:defRPr sz="2800"/>
            </a:lvl2pPr>
            <a:lvl3pPr marL="913315" indent="0">
              <a:buNone/>
              <a:defRPr sz="2300"/>
            </a:lvl3pPr>
            <a:lvl4pPr marL="1369964" indent="0">
              <a:buNone/>
              <a:defRPr sz="2100"/>
            </a:lvl4pPr>
            <a:lvl5pPr marL="1826632" indent="0">
              <a:buNone/>
              <a:defRPr sz="2100"/>
            </a:lvl5pPr>
            <a:lvl6pPr marL="2283291" indent="0">
              <a:buNone/>
              <a:defRPr sz="2100"/>
            </a:lvl6pPr>
            <a:lvl7pPr marL="2739947" indent="0">
              <a:buNone/>
              <a:defRPr sz="2100"/>
            </a:lvl7pPr>
            <a:lvl8pPr marL="3196617" indent="0">
              <a:buNone/>
              <a:defRPr sz="2100"/>
            </a:lvl8pPr>
            <a:lvl9pPr marL="3653266" indent="0">
              <a:buNone/>
              <a:defRPr sz="2100"/>
            </a:lvl9pPr>
          </a:lstStyle>
          <a:p>
            <a:pPr lvl="0"/>
            <a:endParaRPr lang="en-US" noProof="0" dirty="0" smtClean="0"/>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56653" indent="0">
              <a:buNone/>
              <a:defRPr sz="1200"/>
            </a:lvl2pPr>
            <a:lvl3pPr marL="913315" indent="0">
              <a:buNone/>
              <a:defRPr sz="1000"/>
            </a:lvl3pPr>
            <a:lvl4pPr marL="1369964" indent="0">
              <a:buNone/>
              <a:defRPr sz="900"/>
            </a:lvl4pPr>
            <a:lvl5pPr marL="1826632" indent="0">
              <a:buNone/>
              <a:defRPr sz="900"/>
            </a:lvl5pPr>
            <a:lvl6pPr marL="2283291" indent="0">
              <a:buNone/>
              <a:defRPr sz="900"/>
            </a:lvl6pPr>
            <a:lvl7pPr marL="2739947" indent="0">
              <a:buNone/>
              <a:defRPr sz="900"/>
            </a:lvl7pPr>
            <a:lvl8pPr marL="3196617" indent="0">
              <a:buNone/>
              <a:defRPr sz="900"/>
            </a:lvl8pPr>
            <a:lvl9pPr marL="3653266" indent="0">
              <a:buNone/>
              <a:defRPr sz="900"/>
            </a:lvl9pPr>
          </a:lstStyle>
          <a:p>
            <a:pPr lvl="0"/>
            <a:r>
              <a:rPr lang="en-US" smtClean="0"/>
              <a:t>Click to edit Master text styles</a:t>
            </a:r>
          </a:p>
        </p:txBody>
      </p:sp>
    </p:spTree>
    <p:extLst>
      <p:ext uri="{BB962C8B-B14F-4D97-AF65-F5344CB8AC3E}">
        <p14:creationId xmlns:p14="http://schemas.microsoft.com/office/powerpoint/2010/main" val="196623574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780490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52" y="0"/>
            <a:ext cx="2476501"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644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11544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76855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1335561"/>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45036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046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73195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84784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538221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531014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06897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455626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687481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561346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7436299"/>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1849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047961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281084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285364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937244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915633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003703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392253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128330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906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grpSp>
      </p:grpSp>
      <p:sp>
        <p:nvSpPr>
          <p:cNvPr id="7187" name="Rectangle 19"/>
          <p:cNvSpPr>
            <a:spLocks noGrp="1" noChangeArrowheads="1"/>
          </p:cNvSpPr>
          <p:nvPr>
            <p:ph type="ctrTitle"/>
          </p:nvPr>
        </p:nvSpPr>
        <p:spPr>
          <a:xfrm>
            <a:off x="3219450" y="1828800"/>
            <a:ext cx="6521450" cy="2209800"/>
          </a:xfrm>
        </p:spPr>
        <p:txBody>
          <a:bodyPr/>
          <a:lstStyle>
            <a:lvl1pPr>
              <a:defRPr sz="5000">
                <a:solidFill>
                  <a:srgbClr val="FFFFFF"/>
                </a:solidFill>
              </a:defRPr>
            </a:lvl1pPr>
          </a:lstStyle>
          <a:p>
            <a:r>
              <a:rPr lang="it-IT" smtClean="0"/>
              <a:t>Click to edit Master title style</a:t>
            </a:r>
            <a:endParaRPr lang="en-US"/>
          </a:p>
        </p:txBody>
      </p:sp>
      <p:sp>
        <p:nvSpPr>
          <p:cNvPr id="7188" name="Rectangle 20"/>
          <p:cNvSpPr>
            <a:spLocks noGrp="1" noChangeArrowheads="1"/>
          </p:cNvSpPr>
          <p:nvPr>
            <p:ph type="subTitle" idx="1"/>
          </p:nvPr>
        </p:nvSpPr>
        <p:spPr>
          <a:xfrm>
            <a:off x="3219450" y="4267200"/>
            <a:ext cx="6521450" cy="1752600"/>
          </a:xfrm>
        </p:spPr>
        <p:txBody>
          <a:bodyPr/>
          <a:lstStyle>
            <a:lvl1pPr marL="0" indent="0">
              <a:buFont typeface="Wingdings" pitchFamily="2" charset="2"/>
              <a:buNone/>
              <a:defRPr sz="3400"/>
            </a:lvl1pPr>
          </a:lstStyle>
          <a:p>
            <a:r>
              <a:rPr lang="it-IT" smtClean="0"/>
              <a:t>Click to edit Master subtitle style</a:t>
            </a:r>
            <a:endParaRPr lang="en-US"/>
          </a:p>
        </p:txBody>
      </p:sp>
      <p:sp>
        <p:nvSpPr>
          <p:cNvPr id="18" name="Rectangle 16"/>
          <p:cNvSpPr>
            <a:spLocks noGrp="1" noChangeArrowheads="1"/>
          </p:cNvSpPr>
          <p:nvPr>
            <p:ph type="dt" sz="half" idx="10"/>
          </p:nvPr>
        </p:nvSpPr>
        <p:spPr>
          <a:xfrm>
            <a:off x="495300" y="6248400"/>
            <a:ext cx="2311400" cy="457200"/>
          </a:xfrm>
        </p:spPr>
        <p:txBody>
          <a:bodyPr/>
          <a:lstStyle>
            <a:lvl1pPr>
              <a:defRPr smtClean="0"/>
            </a:lvl1pPr>
          </a:lstStyle>
          <a:p>
            <a:pPr>
              <a:defRPr/>
            </a:pPr>
            <a:fld id="{D49496D7-521A-4260-8A82-F4AE3A9AEBB4}" type="datetime1">
              <a:rPr lang="en-US">
                <a:solidFill>
                  <a:srgbClr val="FFFFFF"/>
                </a:solidFill>
              </a:rPr>
              <a:pPr>
                <a:defRPr/>
              </a:pPr>
              <a:t>2/7/2015</a:t>
            </a:fld>
            <a:endParaRPr lang="en-US">
              <a:solidFill>
                <a:srgbClr val="FFFFFF"/>
              </a:solidFill>
            </a:endParaRPr>
          </a:p>
        </p:txBody>
      </p:sp>
      <p:sp>
        <p:nvSpPr>
          <p:cNvPr id="19" name="Rectangle 17"/>
          <p:cNvSpPr>
            <a:spLocks noGrp="1" noChangeArrowheads="1"/>
          </p:cNvSpPr>
          <p:nvPr>
            <p:ph type="ftr" sz="quarter" idx="11"/>
          </p:nvPr>
        </p:nvSpPr>
        <p:spPr/>
        <p:txBody>
          <a:bodyPr/>
          <a:lstStyle>
            <a:lvl1pPr>
              <a:defRPr smtClean="0"/>
            </a:lvl1pPr>
          </a:lstStyle>
          <a:p>
            <a:pPr>
              <a:defRPr/>
            </a:pPr>
            <a:r>
              <a:rPr lang="en-US"/>
              <a:t>S.Zani</a:t>
            </a:r>
          </a:p>
        </p:txBody>
      </p:sp>
      <p:sp>
        <p:nvSpPr>
          <p:cNvPr id="20" name="Rectangle 18"/>
          <p:cNvSpPr>
            <a:spLocks noGrp="1" noChangeArrowheads="1"/>
          </p:cNvSpPr>
          <p:nvPr>
            <p:ph type="sldNum" sz="quarter" idx="12"/>
          </p:nvPr>
        </p:nvSpPr>
        <p:spPr/>
        <p:txBody>
          <a:bodyPr/>
          <a:lstStyle>
            <a:lvl1pPr>
              <a:defRPr smtClean="0"/>
            </a:lvl1pPr>
          </a:lstStyle>
          <a:p>
            <a:pPr>
              <a:defRPr/>
            </a:pPr>
            <a:fld id="{AC7194F3-95F8-4C24-8E25-72897CDA91A4}" type="slidenum">
              <a:rPr lang="en-US"/>
              <a:pPr>
                <a:defRPr/>
              </a:pPr>
              <a:t>‹#›</a:t>
            </a:fld>
            <a:endParaRPr lang="en-US"/>
          </a:p>
        </p:txBody>
      </p:sp>
    </p:spTree>
    <p:extLst>
      <p:ext uri="{BB962C8B-B14F-4D97-AF65-F5344CB8AC3E}">
        <p14:creationId xmlns:p14="http://schemas.microsoft.com/office/powerpoint/2010/main" val="3856436405"/>
      </p:ext>
    </p:extLst>
  </p:cSld>
  <p:clrMapOvr>
    <a:masterClrMapping/>
  </p:clrMapOvr>
  <p:transition>
    <p:diamond/>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Rectangle 16"/>
          <p:cNvSpPr>
            <a:spLocks noGrp="1" noChangeArrowheads="1"/>
          </p:cNvSpPr>
          <p:nvPr>
            <p:ph type="dt" sz="half" idx="10"/>
          </p:nvPr>
        </p:nvSpPr>
        <p:spPr>
          <a:ln/>
        </p:spPr>
        <p:txBody>
          <a:bodyPr/>
          <a:lstStyle>
            <a:lvl1pPr>
              <a:defRPr/>
            </a:lvl1pPr>
          </a:lstStyle>
          <a:p>
            <a:pPr>
              <a:defRPr/>
            </a:pPr>
            <a:fld id="{52518EFC-935B-4D3F-B262-ED32CD62459B}" type="datetime1">
              <a:rPr lang="en-US">
                <a:solidFill>
                  <a:srgbClr val="FFFFFF"/>
                </a:solidFill>
              </a:rPr>
              <a:pPr>
                <a:defRPr/>
              </a:pPr>
              <a:t>2/7/2015</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95CB1FF-D912-4BA9-8BE2-0E581CFD8277}" type="slidenum">
              <a:rPr lang="en-US"/>
              <a:pPr>
                <a:defRPr/>
              </a:pPr>
              <a:t>‹#›</a:t>
            </a:fld>
            <a:endParaRPr lang="en-US"/>
          </a:p>
        </p:txBody>
      </p:sp>
      <p:sp>
        <p:nvSpPr>
          <p:cNvPr id="6"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1137011971"/>
      </p:ext>
    </p:extLst>
  </p:cSld>
  <p:clrMapOvr>
    <a:masterClrMapping/>
  </p:clrMapOvr>
  <p:transition>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it-IT"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Click to edit Master text styles</a:t>
            </a:r>
          </a:p>
        </p:txBody>
      </p:sp>
      <p:sp>
        <p:nvSpPr>
          <p:cNvPr id="4" name="Rectangle 16"/>
          <p:cNvSpPr>
            <a:spLocks noGrp="1" noChangeArrowheads="1"/>
          </p:cNvSpPr>
          <p:nvPr>
            <p:ph type="dt" sz="half" idx="10"/>
          </p:nvPr>
        </p:nvSpPr>
        <p:spPr>
          <a:ln/>
        </p:spPr>
        <p:txBody>
          <a:bodyPr/>
          <a:lstStyle>
            <a:lvl1pPr>
              <a:defRPr/>
            </a:lvl1pPr>
          </a:lstStyle>
          <a:p>
            <a:pPr>
              <a:defRPr/>
            </a:pPr>
            <a:fld id="{571414F8-90DD-4DCE-BB1F-A9D19439C5B5}" type="datetime1">
              <a:rPr lang="en-US">
                <a:solidFill>
                  <a:srgbClr val="FFFFFF"/>
                </a:solidFill>
              </a:rPr>
              <a:pPr>
                <a:defRPr/>
              </a:pPr>
              <a:t>2/7/2015</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FBEEF7F-A2B6-4E19-ADC6-AFA5D86EF0E2}" type="slidenum">
              <a:rPr lang="en-US"/>
              <a:pPr>
                <a:defRPr/>
              </a:pPr>
              <a:t>‹#›</a:t>
            </a:fld>
            <a:endParaRPr lang="en-US"/>
          </a:p>
        </p:txBody>
      </p:sp>
      <p:sp>
        <p:nvSpPr>
          <p:cNvPr id="6"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3621909783"/>
      </p:ext>
    </p:extLst>
  </p:cSld>
  <p:clrMapOvr>
    <a:masterClrMapping/>
  </p:clrMapOvr>
  <p:transition>
    <p:diamond/>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sz="half" idx="1"/>
          </p:nvPr>
        </p:nvSpPr>
        <p:spPr>
          <a:xfrm>
            <a:off x="495300" y="1981200"/>
            <a:ext cx="43751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5035550" y="1981200"/>
            <a:ext cx="43751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Rectangle 16"/>
          <p:cNvSpPr>
            <a:spLocks noGrp="1" noChangeArrowheads="1"/>
          </p:cNvSpPr>
          <p:nvPr>
            <p:ph type="dt" sz="half" idx="10"/>
          </p:nvPr>
        </p:nvSpPr>
        <p:spPr>
          <a:ln/>
        </p:spPr>
        <p:txBody>
          <a:bodyPr/>
          <a:lstStyle>
            <a:lvl1pPr>
              <a:defRPr/>
            </a:lvl1pPr>
          </a:lstStyle>
          <a:p>
            <a:pPr>
              <a:defRPr/>
            </a:pPr>
            <a:fld id="{5379C91F-EF76-4BAF-9850-A7BB56736050}" type="datetime1">
              <a:rPr lang="en-US">
                <a:solidFill>
                  <a:srgbClr val="FFFFFF"/>
                </a:solidFill>
              </a:rPr>
              <a:pPr>
                <a:defRPr/>
              </a:pPr>
              <a:t>2/7/2015</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1F67DB5-28C0-483B-9070-816EBF31C55F}" type="slidenum">
              <a:rPr lang="en-US"/>
              <a:pPr>
                <a:defRPr/>
              </a:pPr>
              <a:t>‹#›</a:t>
            </a:fld>
            <a:endParaRPr lang="en-US"/>
          </a:p>
        </p:txBody>
      </p:sp>
      <p:sp>
        <p:nvSpPr>
          <p:cNvPr id="7"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1468606538"/>
      </p:ext>
    </p:extLst>
  </p:cSld>
  <p:clrMapOvr>
    <a:masterClrMapping/>
  </p:clrMapOvr>
  <p:transition>
    <p:diamond/>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7" name="Rectangle 16"/>
          <p:cNvSpPr>
            <a:spLocks noGrp="1" noChangeArrowheads="1"/>
          </p:cNvSpPr>
          <p:nvPr>
            <p:ph type="dt" sz="half" idx="10"/>
          </p:nvPr>
        </p:nvSpPr>
        <p:spPr>
          <a:ln/>
        </p:spPr>
        <p:txBody>
          <a:bodyPr/>
          <a:lstStyle>
            <a:lvl1pPr>
              <a:defRPr/>
            </a:lvl1pPr>
          </a:lstStyle>
          <a:p>
            <a:pPr>
              <a:defRPr/>
            </a:pPr>
            <a:fld id="{385F61B3-8122-462D-B8A6-8E09D0B63924}" type="datetime1">
              <a:rPr lang="en-US">
                <a:solidFill>
                  <a:srgbClr val="FFFFFF"/>
                </a:solidFill>
              </a:rPr>
              <a:pPr>
                <a:defRPr/>
              </a:pPr>
              <a:t>2/7/2015</a:t>
            </a:fld>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B3D731F1-CF7B-45F4-A96F-E4F6588CCF9A}" type="slidenum">
              <a:rPr lang="en-US"/>
              <a:pPr>
                <a:defRPr/>
              </a:pPr>
              <a:t>‹#›</a:t>
            </a:fld>
            <a:endParaRPr lang="en-US"/>
          </a:p>
        </p:txBody>
      </p:sp>
      <p:sp>
        <p:nvSpPr>
          <p:cNvPr id="9"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2477357588"/>
      </p:ext>
    </p:extLst>
  </p:cSld>
  <p:clrMapOvr>
    <a:masterClrMapping/>
  </p:clrMapOvr>
  <p:transition>
    <p:diamond/>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Rectangle 16"/>
          <p:cNvSpPr>
            <a:spLocks noGrp="1" noChangeArrowheads="1"/>
          </p:cNvSpPr>
          <p:nvPr>
            <p:ph type="dt" sz="half" idx="10"/>
          </p:nvPr>
        </p:nvSpPr>
        <p:spPr>
          <a:ln/>
        </p:spPr>
        <p:txBody>
          <a:bodyPr/>
          <a:lstStyle>
            <a:lvl1pPr>
              <a:defRPr/>
            </a:lvl1pPr>
          </a:lstStyle>
          <a:p>
            <a:pPr>
              <a:defRPr/>
            </a:pPr>
            <a:fld id="{E31E7EC3-A1F8-4AFE-AA3E-AECAFF2E456A}" type="datetime1">
              <a:rPr lang="en-US">
                <a:solidFill>
                  <a:srgbClr val="FFFFFF"/>
                </a:solidFill>
              </a:rPr>
              <a:pPr>
                <a:defRPr/>
              </a:pPr>
              <a:t>2/7/2015</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C5890817-F1C3-4B7C-9AE7-C4EBF4AAEA45}" type="slidenum">
              <a:rPr lang="en-US"/>
              <a:pPr>
                <a:defRPr/>
              </a:pPr>
              <a:t>‹#›</a:t>
            </a:fld>
            <a:endParaRPr lang="en-US"/>
          </a:p>
        </p:txBody>
      </p:sp>
      <p:sp>
        <p:nvSpPr>
          <p:cNvPr id="5"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3739439554"/>
      </p:ext>
    </p:extLst>
  </p:cSld>
  <p:clrMapOvr>
    <a:masterClrMapping/>
  </p:clrMapOvr>
  <p:transition>
    <p:diamond/>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fld id="{266B71D0-1007-4E92-B89E-0B893616B892}" type="datetime1">
              <a:rPr lang="en-US">
                <a:solidFill>
                  <a:srgbClr val="FFFFFF"/>
                </a:solidFill>
              </a:rPr>
              <a:pPr>
                <a:defRPr/>
              </a:pPr>
              <a:t>2/7/2015</a:t>
            </a:fld>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6B2B070-3085-4239-8660-C402E64DCFB7}" type="slidenum">
              <a:rPr lang="en-US"/>
              <a:pPr>
                <a:defRPr/>
              </a:pPr>
              <a:t>‹#›</a:t>
            </a:fld>
            <a:endParaRPr lang="en-US"/>
          </a:p>
        </p:txBody>
      </p:sp>
      <p:sp>
        <p:nvSpPr>
          <p:cNvPr id="4"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385477831"/>
      </p:ext>
    </p:extLst>
  </p:cSld>
  <p:clrMapOvr>
    <a:masterClrMapping/>
  </p:clrMapOvr>
  <p:transition>
    <p:diamond/>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it-IT" smtClean="0"/>
              <a:t>Click to edit Master title style</a:t>
            </a:r>
            <a:endParaRPr lang="it-IT"/>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fld id="{711075F8-D8A1-4DA2-8054-5D09BF22E510}" type="datetime1">
              <a:rPr lang="en-US">
                <a:solidFill>
                  <a:srgbClr val="FFFFFF"/>
                </a:solidFill>
              </a:rPr>
              <a:pPr>
                <a:defRPr/>
              </a:pPr>
              <a:t>2/7/2015</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F2C084B-6036-4BEB-AA10-499A4269EEF1}" type="slidenum">
              <a:rPr lang="en-US"/>
              <a:pPr>
                <a:defRPr/>
              </a:pPr>
              <a:t>‹#›</a:t>
            </a:fld>
            <a:endParaRPr lang="en-US"/>
          </a:p>
        </p:txBody>
      </p:sp>
      <p:sp>
        <p:nvSpPr>
          <p:cNvPr id="7"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2398946782"/>
      </p:ext>
    </p:extLst>
  </p:cSld>
  <p:clrMapOvr>
    <a:masterClrMapping/>
  </p:clrMapOvr>
  <p:transition>
    <p:diamond/>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it-IT"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fld id="{B979CB94-30FB-4E57-A616-25D82B4334A0}" type="datetime1">
              <a:rPr lang="en-US">
                <a:solidFill>
                  <a:srgbClr val="FFFFFF"/>
                </a:solidFill>
              </a:rPr>
              <a:pPr>
                <a:defRPr/>
              </a:pPr>
              <a:t>2/7/2015</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2CB652C-0D29-4F8F-9F42-80D95067F3D1}" type="slidenum">
              <a:rPr lang="en-US"/>
              <a:pPr>
                <a:defRPr/>
              </a:pPr>
              <a:t>‹#›</a:t>
            </a:fld>
            <a:endParaRPr lang="en-US"/>
          </a:p>
        </p:txBody>
      </p:sp>
      <p:sp>
        <p:nvSpPr>
          <p:cNvPr id="7"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168565042"/>
      </p:ext>
    </p:extLst>
  </p:cSld>
  <p:clrMapOvr>
    <a:masterClrMapping/>
  </p:clrMapOvr>
  <p:transition>
    <p:diamond/>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Rectangle 16"/>
          <p:cNvSpPr>
            <a:spLocks noGrp="1" noChangeArrowheads="1"/>
          </p:cNvSpPr>
          <p:nvPr>
            <p:ph type="dt" sz="half" idx="10"/>
          </p:nvPr>
        </p:nvSpPr>
        <p:spPr>
          <a:ln/>
        </p:spPr>
        <p:txBody>
          <a:bodyPr/>
          <a:lstStyle>
            <a:lvl1pPr>
              <a:defRPr/>
            </a:lvl1pPr>
          </a:lstStyle>
          <a:p>
            <a:pPr>
              <a:defRPr/>
            </a:pPr>
            <a:fld id="{EDB30AC9-2B7D-495F-8B47-45BA0BE3DB91}" type="datetime1">
              <a:rPr lang="en-US">
                <a:solidFill>
                  <a:srgbClr val="FFFFFF"/>
                </a:solidFill>
              </a:rPr>
              <a:pPr>
                <a:defRPr/>
              </a:pPr>
              <a:t>2/7/2015</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8B66938-5CF0-4F27-BEE6-DA786BE4607C}" type="slidenum">
              <a:rPr lang="en-US"/>
              <a:pPr>
                <a:defRPr/>
              </a:pPr>
              <a:t>‹#›</a:t>
            </a:fld>
            <a:endParaRPr lang="en-US"/>
          </a:p>
        </p:txBody>
      </p:sp>
      <p:sp>
        <p:nvSpPr>
          <p:cNvPr id="6"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2159432843"/>
      </p:ext>
    </p:extLst>
  </p:cSld>
  <p:clrMapOvr>
    <a:masterClrMapping/>
  </p:clrMapOvr>
  <p:transition>
    <p:diamond/>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457200"/>
            <a:ext cx="2228850" cy="5410200"/>
          </a:xfrm>
        </p:spPr>
        <p:txBody>
          <a:bodyPr vert="eaVert"/>
          <a:lstStyle/>
          <a:p>
            <a:r>
              <a:rPr lang="it-IT" smtClean="0"/>
              <a:t>Click to edit Master title style</a:t>
            </a:r>
            <a:endParaRPr lang="it-IT"/>
          </a:p>
        </p:txBody>
      </p:sp>
      <p:sp>
        <p:nvSpPr>
          <p:cNvPr id="3" name="Vertical Text Placeholder 2"/>
          <p:cNvSpPr>
            <a:spLocks noGrp="1"/>
          </p:cNvSpPr>
          <p:nvPr>
            <p:ph type="body" orient="vert" idx="1"/>
          </p:nvPr>
        </p:nvSpPr>
        <p:spPr>
          <a:xfrm>
            <a:off x="495300" y="457200"/>
            <a:ext cx="6521450" cy="5410200"/>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Rectangle 16"/>
          <p:cNvSpPr>
            <a:spLocks noGrp="1" noChangeArrowheads="1"/>
          </p:cNvSpPr>
          <p:nvPr>
            <p:ph type="dt" sz="half" idx="10"/>
          </p:nvPr>
        </p:nvSpPr>
        <p:spPr>
          <a:ln/>
        </p:spPr>
        <p:txBody>
          <a:bodyPr/>
          <a:lstStyle>
            <a:lvl1pPr>
              <a:defRPr/>
            </a:lvl1pPr>
          </a:lstStyle>
          <a:p>
            <a:pPr>
              <a:defRPr/>
            </a:pPr>
            <a:fld id="{5699D2EF-2464-4E43-BEC2-8FCAD23DA945}" type="datetime1">
              <a:rPr lang="en-US">
                <a:solidFill>
                  <a:srgbClr val="FFFFFF"/>
                </a:solidFill>
              </a:rPr>
              <a:pPr>
                <a:defRPr/>
              </a:pPr>
              <a:t>2/7/2015</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8CAFA1B-0366-4853-88A0-67AEDF47BC07}" type="slidenum">
              <a:rPr lang="en-US"/>
              <a:pPr>
                <a:defRPr/>
              </a:pPr>
              <a:t>‹#›</a:t>
            </a:fld>
            <a:endParaRPr lang="en-US"/>
          </a:p>
        </p:txBody>
      </p:sp>
      <p:sp>
        <p:nvSpPr>
          <p:cNvPr id="6"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346906117"/>
      </p:ext>
    </p:extLst>
  </p:cSld>
  <p:clrMapOvr>
    <a:masterClrMapping/>
  </p:clrMapOvr>
  <p:transition>
    <p:diamond/>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1371600"/>
          </a:xfrm>
        </p:spPr>
        <p:txBody>
          <a:bodyPr/>
          <a:lstStyle/>
          <a:p>
            <a:r>
              <a:rPr lang="it-IT" smtClean="0"/>
              <a:t>Click to edit Master title style</a:t>
            </a:r>
            <a:endParaRPr lang="it-IT"/>
          </a:p>
        </p:txBody>
      </p:sp>
      <p:sp>
        <p:nvSpPr>
          <p:cNvPr id="3" name="Text Placeholder 2"/>
          <p:cNvSpPr>
            <a:spLocks noGrp="1"/>
          </p:cNvSpPr>
          <p:nvPr>
            <p:ph type="body" sz="half" idx="1"/>
          </p:nvPr>
        </p:nvSpPr>
        <p:spPr>
          <a:xfrm>
            <a:off x="495300" y="1981200"/>
            <a:ext cx="4375150" cy="3886200"/>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5035550" y="1981200"/>
            <a:ext cx="4375150" cy="3886200"/>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Rectangle 16"/>
          <p:cNvSpPr>
            <a:spLocks noGrp="1" noChangeArrowheads="1"/>
          </p:cNvSpPr>
          <p:nvPr>
            <p:ph type="dt" sz="half" idx="10"/>
          </p:nvPr>
        </p:nvSpPr>
        <p:spPr>
          <a:ln/>
        </p:spPr>
        <p:txBody>
          <a:bodyPr/>
          <a:lstStyle>
            <a:lvl1pPr>
              <a:defRPr/>
            </a:lvl1pPr>
          </a:lstStyle>
          <a:p>
            <a:pPr>
              <a:defRPr/>
            </a:pPr>
            <a:fld id="{09F9836F-902E-4B8F-83D2-5A20B6F73B0E}" type="datetime1">
              <a:rPr lang="en-US">
                <a:solidFill>
                  <a:srgbClr val="FFFFFF"/>
                </a:solidFill>
              </a:rPr>
              <a:pPr>
                <a:defRPr/>
              </a:pPr>
              <a:t>2/7/2015</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059E3BB-38B4-4DCA-B198-1922EEE5CB66}" type="slidenum">
              <a:rPr lang="en-US"/>
              <a:pPr>
                <a:defRPr/>
              </a:pPr>
              <a:t>‹#›</a:t>
            </a:fld>
            <a:endParaRPr lang="en-US"/>
          </a:p>
        </p:txBody>
      </p:sp>
      <p:sp>
        <p:nvSpPr>
          <p:cNvPr id="7" name="Rectangle 2"/>
          <p:cNvSpPr>
            <a:spLocks noGrp="1" noChangeArrowheads="1"/>
          </p:cNvSpPr>
          <p:nvPr>
            <p:ph type="ftr" sz="quarter" idx="12"/>
          </p:nvPr>
        </p:nvSpPr>
        <p:spPr>
          <a:ln/>
        </p:spPr>
        <p:txBody>
          <a:bodyPr/>
          <a:lstStyle>
            <a:lvl1pPr>
              <a:defRPr/>
            </a:lvl1pPr>
          </a:lstStyle>
          <a:p>
            <a:pPr>
              <a:defRPr/>
            </a:pPr>
            <a:r>
              <a:rPr lang="en-US"/>
              <a:t>S.Zani</a:t>
            </a:r>
          </a:p>
        </p:txBody>
      </p:sp>
    </p:spTree>
    <p:extLst>
      <p:ext uri="{BB962C8B-B14F-4D97-AF65-F5344CB8AC3E}">
        <p14:creationId xmlns:p14="http://schemas.microsoft.com/office/powerpoint/2010/main" val="3505672522"/>
      </p:ext>
    </p:extLst>
  </p:cSld>
  <p:clrMapOvr>
    <a:masterClrMapping/>
  </p:clrMapOvr>
  <p:transition>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 y="0"/>
            <a:ext cx="72771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183292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8491545"/>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516108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513037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753128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415003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328297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863160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475101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1533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433221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lvl1pPr>
              <a:defRPr>
                <a:solidFill>
                  <a:srgbClr val="FFCC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rgbClr val="FFFFC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5273425"/>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066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solidFill>
                  <a:srgbClr val="FFFFCC"/>
                </a:solidFill>
              </a:defRPr>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5509933"/>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432146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066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42951"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8137773"/>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9796518"/>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066800"/>
          </a:xfr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4207437"/>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4300992"/>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665073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8683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0713035"/>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325900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lvl1pPr>
              <a:defRPr>
                <a:solidFill>
                  <a:srgbClr val="FFCC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rgbClr val="FFFFC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1351592"/>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solidFill>
                  <a:srgbClr val="FFFFCC"/>
                </a:solidFill>
              </a:defRPr>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6974251"/>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391822"/>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2"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0593483"/>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280885"/>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011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446986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27162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4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421148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419767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2"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18544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1"/>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185933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9579961"/>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975008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4"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584486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367753"/>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6513615"/>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1048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9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9"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1608513"/>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582191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999988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8"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4"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188896"/>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1"/>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6000305"/>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9383167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8708963"/>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4"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790747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442390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6405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5790375"/>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9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9"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078260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786781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728067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8"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4"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343551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92276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7894002"/>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470359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588447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4428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0949488"/>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271086"/>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7338786"/>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912323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1688690"/>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036371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lvl1pPr>
              <a:defRPr>
                <a:solidFill>
                  <a:srgbClr val="FFCC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rgbClr val="FFFFCC"/>
                </a:solidFill>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0546807"/>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7467600" cy="1066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277"/>
              </a:spcBef>
              <a:defRPr sz="2031">
                <a:solidFill>
                  <a:srgbClr val="FFFFCC"/>
                </a:solidFill>
              </a:defRPr>
            </a:lvl1pPr>
            <a:lvl2pPr>
              <a:spcBef>
                <a:spcPts val="277"/>
              </a:spcBef>
              <a:defRPr b="1"/>
            </a:lvl2pPr>
            <a:lvl3pPr>
              <a:spcBef>
                <a:spcPts val="277"/>
              </a:spcBef>
              <a:defRPr/>
            </a:lvl3pPr>
            <a:lvl4pPr>
              <a:spcBef>
                <a:spcPts val="277"/>
              </a:spcBef>
              <a:defRPr/>
            </a:lvl4pPr>
            <a:lvl5pPr>
              <a:spcBef>
                <a:spcPts val="27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152338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323"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6295544"/>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7467600" cy="1066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42952" y="1600200"/>
            <a:ext cx="4133851" cy="48006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04548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9" y="1535113"/>
            <a:ext cx="437832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5032379" y="2174875"/>
            <a:ext cx="437832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6851265"/>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7467600" cy="1066800"/>
          </a:xfr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1120023"/>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277212"/>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138" cy="1162050"/>
          </a:xfrm>
        </p:spPr>
        <p:txBody>
          <a:bodyPr anchor="b"/>
          <a:lstStyle>
            <a:lvl1pPr algn="l">
              <a:defRPr sz="1846" b="1"/>
            </a:lvl1pPr>
          </a:lstStyle>
          <a:p>
            <a:r>
              <a:rPr lang="en-US" smtClean="0"/>
              <a:t>Click to edit Master title style</a:t>
            </a:r>
            <a:endParaRPr lang="en-US"/>
          </a:p>
        </p:txBody>
      </p:sp>
      <p:sp>
        <p:nvSpPr>
          <p:cNvPr id="3" name="Content Placeholder 2"/>
          <p:cNvSpPr>
            <a:spLocks noGrp="1"/>
          </p:cNvSpPr>
          <p:nvPr>
            <p:ph idx="1"/>
          </p:nvPr>
        </p:nvSpPr>
        <p:spPr>
          <a:xfrm>
            <a:off x="3873499" y="273056"/>
            <a:ext cx="5537201"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3" y="1435103"/>
            <a:ext cx="3259138"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935453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1846"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50055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29634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2"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692103"/>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092057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6174132"/>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2338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751042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137771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448881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247250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307205"/>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330188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7376119"/>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699175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1"/>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800368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1626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358975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9729650"/>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742999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7958130"/>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4964275"/>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160737"/>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1005998"/>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615432"/>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814615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2216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4720090"/>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5949123"/>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0085999"/>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8807452"/>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1075973"/>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609835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9768881"/>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2009811"/>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3087062"/>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8679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0"/>
            <a:ext cx="2187575"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73" y="0"/>
            <a:ext cx="641032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extLst>
      <p:ext uri="{BB962C8B-B14F-4D97-AF65-F5344CB8AC3E}">
        <p14:creationId xmlns:p14="http://schemas.microsoft.com/office/powerpoint/2010/main" val="361761527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extLst>
      <p:ext uri="{BB962C8B-B14F-4D97-AF65-F5344CB8AC3E}">
        <p14:creationId xmlns:p14="http://schemas.microsoft.com/office/powerpoint/2010/main" val="1356358038"/>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extLst>
      <p:ext uri="{BB962C8B-B14F-4D97-AF65-F5344CB8AC3E}">
        <p14:creationId xmlns:p14="http://schemas.microsoft.com/office/powerpoint/2010/main" val="1514575322"/>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extLst>
      <p:ext uri="{BB962C8B-B14F-4D97-AF65-F5344CB8AC3E}">
        <p14:creationId xmlns:p14="http://schemas.microsoft.com/office/powerpoint/2010/main" val="171590549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extLst>
      <p:ext uri="{BB962C8B-B14F-4D97-AF65-F5344CB8AC3E}">
        <p14:creationId xmlns:p14="http://schemas.microsoft.com/office/powerpoint/2010/main" val="278050582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extLst>
      <p:ext uri="{BB962C8B-B14F-4D97-AF65-F5344CB8AC3E}">
        <p14:creationId xmlns:p14="http://schemas.microsoft.com/office/powerpoint/2010/main" val="401721863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extLst>
      <p:ext uri="{BB962C8B-B14F-4D97-AF65-F5344CB8AC3E}">
        <p14:creationId xmlns:p14="http://schemas.microsoft.com/office/powerpoint/2010/main" val="1618778343"/>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3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extLst>
      <p:ext uri="{BB962C8B-B14F-4D97-AF65-F5344CB8AC3E}">
        <p14:creationId xmlns:p14="http://schemas.microsoft.com/office/powerpoint/2010/main" val="2860917590"/>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extLst>
      <p:ext uri="{BB962C8B-B14F-4D97-AF65-F5344CB8AC3E}">
        <p14:creationId xmlns:p14="http://schemas.microsoft.com/office/powerpoint/2010/main" val="805929931"/>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extLst>
      <p:ext uri="{BB962C8B-B14F-4D97-AF65-F5344CB8AC3E}">
        <p14:creationId xmlns:p14="http://schemas.microsoft.com/office/powerpoint/2010/main" val="4218634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extLst>
      <p:ext uri="{BB962C8B-B14F-4D97-AF65-F5344CB8AC3E}">
        <p14:creationId xmlns:p14="http://schemas.microsoft.com/office/powerpoint/2010/main" val="2549400308"/>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734"/>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430"/>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extLst>
      <p:ext uri="{BB962C8B-B14F-4D97-AF65-F5344CB8AC3E}">
        <p14:creationId xmlns:p14="http://schemas.microsoft.com/office/powerpoint/2010/main" val="2127634043"/>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lvl1pPr>
              <a:defRPr>
                <a:solidFill>
                  <a:srgbClr val="FFCC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rgbClr val="FFFFC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9637193"/>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solidFill>
                  <a:srgbClr val="FFFFCC"/>
                </a:solidFill>
              </a:defRPr>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033192"/>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6169566"/>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2"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528329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18425"/>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8972629"/>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3434608"/>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7703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946818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2586678"/>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2"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775995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124533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1715780"/>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352752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484888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250354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686486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16671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4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1232512"/>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6934138"/>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4375559"/>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487551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lvl1pPr>
              <a:defRPr>
                <a:solidFill>
                  <a:srgbClr val="FFCC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rgbClr val="FFFFC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066650"/>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066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200">
                <a:solidFill>
                  <a:srgbClr val="FFFFCC"/>
                </a:solidFill>
              </a:defRPr>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3161487"/>
      </p:ext>
    </p:extLst>
  </p:cSld>
  <p:clrMapOvr>
    <a:masterClrMapping/>
  </p:clrMapOvr>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989921"/>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066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42951"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4298023"/>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2594210"/>
      </p:ext>
    </p:extLst>
  </p:cSld>
  <p:clrMapOvr>
    <a:masterClrMapping/>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066800"/>
          </a:xfr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5434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1711497"/>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9390654"/>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2488123"/>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99128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042486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lvl1pPr>
              <a:defRPr>
                <a:solidFill>
                  <a:srgbClr val="FFCC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rgbClr val="FFFFCC"/>
                </a:solidFill>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7752534"/>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7467600" cy="1066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277"/>
              </a:spcBef>
              <a:defRPr sz="2031">
                <a:solidFill>
                  <a:srgbClr val="FFFFCC"/>
                </a:solidFill>
              </a:defRPr>
            </a:lvl1pPr>
            <a:lvl2pPr>
              <a:spcBef>
                <a:spcPts val="277"/>
              </a:spcBef>
              <a:defRPr b="1"/>
            </a:lvl2pPr>
            <a:lvl3pPr>
              <a:spcBef>
                <a:spcPts val="277"/>
              </a:spcBef>
              <a:defRPr/>
            </a:lvl3pPr>
            <a:lvl4pPr>
              <a:spcBef>
                <a:spcPts val="277"/>
              </a:spcBef>
              <a:defRPr/>
            </a:lvl4pPr>
            <a:lvl5pPr>
              <a:spcBef>
                <a:spcPts val="27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3164589"/>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323"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9231537"/>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7467600" cy="1066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42952" y="1600200"/>
            <a:ext cx="4133851" cy="48006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5403470"/>
      </p:ext>
    </p:extLst>
  </p:cSld>
  <p:clrMapOvr>
    <a:masterClrMapping/>
  </p:clrMapOvr>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9" y="1535113"/>
            <a:ext cx="437832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5032379" y="2174875"/>
            <a:ext cx="437832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536595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9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7467600" cy="1066800"/>
          </a:xfr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2097053"/>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1787239"/>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138" cy="1162050"/>
          </a:xfrm>
        </p:spPr>
        <p:txBody>
          <a:bodyPr anchor="b"/>
          <a:lstStyle>
            <a:lvl1pPr algn="l">
              <a:defRPr sz="1846" b="1"/>
            </a:lvl1pPr>
          </a:lstStyle>
          <a:p>
            <a:r>
              <a:rPr lang="en-US" smtClean="0"/>
              <a:t>Click to edit Master title style</a:t>
            </a:r>
            <a:endParaRPr lang="en-US"/>
          </a:p>
        </p:txBody>
      </p:sp>
      <p:sp>
        <p:nvSpPr>
          <p:cNvPr id="3" name="Content Placeholder 2"/>
          <p:cNvSpPr>
            <a:spLocks noGrp="1"/>
          </p:cNvSpPr>
          <p:nvPr>
            <p:ph idx="1"/>
          </p:nvPr>
        </p:nvSpPr>
        <p:spPr>
          <a:xfrm>
            <a:off x="3873499" y="273056"/>
            <a:ext cx="5537201"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3" y="1435103"/>
            <a:ext cx="3259138"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01424484"/>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1846"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2155588"/>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6580324"/>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2"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067007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1535412"/>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9380885"/>
      </p:ext>
    </p:extLst>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8102274"/>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34253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9046266"/>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1748055"/>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568880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2394825"/>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0014397"/>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0177648"/>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3508196"/>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9488828"/>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0346182"/>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1625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5731084"/>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8811780"/>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774863"/>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5427246"/>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0829724"/>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4221478"/>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6023808"/>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7854027"/>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1"/>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879220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4850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3898886"/>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286366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8587124"/>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1126493"/>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4786548"/>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9609326"/>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8785660"/>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689968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614116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6197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sz="2000"/>
            </a:lvl1pPr>
            <a:lvl2pPr>
              <a:spcBef>
                <a:spcPts val="300"/>
              </a:spcBef>
              <a:defRPr b="1"/>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7426037"/>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0573091"/>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1" y="1295400"/>
            <a:ext cx="4648202"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199" y="1295400"/>
            <a:ext cx="4724401"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2815996"/>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68362"/>
          </a:xfrm>
        </p:spPr>
        <p:txBody>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7873267"/>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6372763"/>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973790"/>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9118348"/>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8173045"/>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0070212"/>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1"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9371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0"/>
            <a:ext cx="2187575"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73" y="0"/>
            <a:ext cx="641032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96"/>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92"/>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9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C5ACA611-3150-4FFA-9C80-C9E08BB91192}"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7ED08E68-59AE-4706-9237-491284D2DB57}"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88ABEE6-0CCF-44F5-A711-6EB3A8DCFA2C}"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B35D1914-2B3D-4B5B-BAA6-96A9010D4B09}"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3786B935-9C7D-4938-A8DC-41CC6823F1F2}"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28CAAACE-D083-4515-81A2-051F4A28819A}"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7C81664A-9ED9-4742-8D30-026E0C439ECE}"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1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B49922AF-5C1C-4260-9A27-C6F4C381BBA9}"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5587E3AE-EFDA-4D43-B1BD-0816F6D4EBF7}"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AD165DC-338E-48AD-B968-7A6BDFA40F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A3F145-0B3F-4E76-85D6-B83DD2CFBBDE}"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706"/>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92"/>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7F210E7C-BFC6-4A27-88B8-1EFBE928112D}"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2/7/2015</a:t>
            </a:fld>
            <a:r>
              <a:rPr lang="en-US" sz="1800" b="0"/>
              <a:t>, © 2009 Internet2</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323842" y="3984626"/>
            <a:ext cx="5871094" cy="2499146"/>
          </a:xfrm>
          <a:prstGeom prst="rect">
            <a:avLst/>
          </a:prstGeom>
          <a:noFill/>
          <a:ln w="9525">
            <a:noFill/>
            <a:miter lim="800000"/>
            <a:headEnd/>
            <a:tailEnd/>
          </a:ln>
          <a:effectLst/>
        </p:spPr>
        <p:txBody>
          <a:bodyPr wrap="none">
            <a:spAutoFit/>
          </a:bodyPr>
          <a:lstStyle/>
          <a:p>
            <a:pPr defTabSz="762000">
              <a:lnSpc>
                <a:spcPct val="100000"/>
              </a:lnSpc>
              <a:spcBef>
                <a:spcPct val="10000"/>
              </a:spcBef>
              <a:spcAft>
                <a:spcPct val="5000"/>
              </a:spcAft>
              <a:buClrTx/>
              <a:buSzTx/>
              <a:buFontTx/>
              <a:buNone/>
              <a:defRPr/>
            </a:pPr>
            <a:r>
              <a:rPr lang="en-US" sz="3600">
                <a:solidFill>
                  <a:srgbClr val="B00000"/>
                </a:solidFill>
                <a:latin typeface="Arial"/>
                <a:cs typeface="Arial" charset="0"/>
              </a:rPr>
              <a:t>CHEP 2001, Beijing</a:t>
            </a:r>
            <a:r>
              <a:rPr lang="en-US">
                <a:solidFill>
                  <a:srgbClr val="B00000"/>
                </a:solidFill>
                <a:latin typeface="Arial"/>
                <a:cs typeface="Arial" charset="0"/>
              </a:rPr>
              <a:t/>
            </a:r>
            <a:br>
              <a:rPr lang="en-US">
                <a:solidFill>
                  <a:srgbClr val="B00000"/>
                </a:solidFill>
                <a:latin typeface="Arial"/>
                <a:cs typeface="Arial" charset="0"/>
              </a:rPr>
            </a:br>
            <a:endParaRPr lang="en-US" sz="2400">
              <a:solidFill>
                <a:srgbClr val="B00000"/>
              </a:solidFill>
              <a:latin typeface="Arial"/>
              <a:cs typeface="Arial" charset="0"/>
            </a:endParaRPr>
          </a:p>
          <a:p>
            <a:pPr defTabSz="762000">
              <a:lnSpc>
                <a:spcPct val="100000"/>
              </a:lnSpc>
              <a:spcBef>
                <a:spcPct val="10000"/>
              </a:spcBef>
              <a:spcAft>
                <a:spcPct val="5000"/>
              </a:spcAft>
              <a:buClrTx/>
              <a:buSzTx/>
              <a:buFontTx/>
              <a:buNone/>
              <a:defRPr/>
            </a:pPr>
            <a:r>
              <a:rPr lang="en-US">
                <a:solidFill>
                  <a:srgbClr val="0E0266"/>
                </a:solidFill>
                <a:latin typeface="Arial"/>
                <a:cs typeface="Arial" charset="0"/>
              </a:rPr>
              <a:t>Harvey B Newman</a:t>
            </a:r>
          </a:p>
          <a:p>
            <a:pPr defTabSz="762000">
              <a:lnSpc>
                <a:spcPct val="100000"/>
              </a:lnSpc>
              <a:spcBef>
                <a:spcPct val="10000"/>
              </a:spcBef>
              <a:spcAft>
                <a:spcPct val="5000"/>
              </a:spcAft>
              <a:buClrTx/>
              <a:buSzTx/>
              <a:buFontTx/>
              <a:buNone/>
              <a:defRPr/>
            </a:pPr>
            <a:r>
              <a:rPr lang="en-US">
                <a:solidFill>
                  <a:srgbClr val="0E0266"/>
                </a:solidFill>
                <a:latin typeface="Arial"/>
                <a:cs typeface="Arial" charset="0"/>
              </a:rPr>
              <a:t>California Institute of Technology</a:t>
            </a:r>
          </a:p>
          <a:p>
            <a:pPr defTabSz="762000">
              <a:lnSpc>
                <a:spcPct val="100000"/>
              </a:lnSpc>
              <a:spcBef>
                <a:spcPct val="10000"/>
              </a:spcBef>
              <a:spcAft>
                <a:spcPct val="5000"/>
              </a:spcAft>
              <a:buClrTx/>
              <a:buSzTx/>
              <a:buFontTx/>
              <a:buNone/>
              <a:defRPr/>
            </a:pPr>
            <a:r>
              <a:rPr lang="en-US">
                <a:solidFill>
                  <a:srgbClr val="0E0266"/>
                </a:solidFill>
                <a:latin typeface="Arial"/>
                <a:cs typeface="Arial" charset="0"/>
              </a:rPr>
              <a:t>September 6, 2001</a:t>
            </a:r>
            <a:endParaRPr lang="en-US" sz="2400">
              <a:solidFill>
                <a:srgbClr val="070135"/>
              </a:solidFill>
              <a:latin typeface="Arial"/>
              <a:cs typeface="Arial" charset="0"/>
            </a:endParaRPr>
          </a:p>
        </p:txBody>
      </p:sp>
      <p:pic>
        <p:nvPicPr>
          <p:cNvPr id="4" name="Picture 4" descr="caltech_logo"/>
          <p:cNvPicPr>
            <a:picLocks noChangeAspect="1" noChangeArrowheads="1"/>
          </p:cNvPicPr>
          <p:nvPr/>
        </p:nvPicPr>
        <p:blipFill>
          <a:blip r:embed="rId2" cstate="print"/>
          <a:srcRect/>
          <a:stretch>
            <a:fillRect/>
          </a:stretch>
        </p:blipFill>
        <p:spPr bwMode="auto">
          <a:xfrm>
            <a:off x="382588" y="315913"/>
            <a:ext cx="1206500" cy="1266825"/>
          </a:xfrm>
          <a:prstGeom prst="rect">
            <a:avLst/>
          </a:prstGeom>
          <a:noFill/>
          <a:ln w="9525">
            <a:noFill/>
            <a:miter lim="800000"/>
            <a:headEnd/>
            <a:tailEnd/>
          </a:ln>
        </p:spPr>
      </p:pic>
      <p:sp>
        <p:nvSpPr>
          <p:cNvPr id="2232322" name="Rectangle 2"/>
          <p:cNvSpPr>
            <a:spLocks noGrp="1" noChangeArrowheads="1"/>
          </p:cNvSpPr>
          <p:nvPr>
            <p:ph type="ctrTitle" sz="quarter"/>
          </p:nvPr>
        </p:nvSpPr>
        <p:spPr>
          <a:xfrm>
            <a:off x="609600" y="1978025"/>
            <a:ext cx="8750300" cy="1830388"/>
          </a:xfrm>
          <a:ln w="12700">
            <a:headEnd type="none" w="sm" len="sm"/>
            <a:tailEnd type="none" w="sm" len="sm"/>
          </a:ln>
          <a:effectLst/>
        </p:spPr>
        <p:txBody>
          <a:bodyPr lIns="91440" tIns="45720" rIns="91440" bIns="45720" anchorCtr="0"/>
          <a:lstStyle>
            <a:lvl1pPr>
              <a:lnSpc>
                <a:spcPct val="120000"/>
              </a:lnSpc>
              <a:defRPr sz="3200">
                <a:solidFill>
                  <a:srgbClr val="CE0000"/>
                </a:solidFill>
              </a:defRPr>
            </a:lvl1pPr>
          </a:lstStyle>
          <a:p>
            <a:r>
              <a:rPr lang="en-US"/>
              <a:t>Click and then type in the talk title</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7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3"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2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1.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1.pn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1.pn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7.png"/><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4.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2.png"/><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6.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5.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image" Target="../media/image6.png"/><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7.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image" Target="../media/image9.jpeg"/><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6.pn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8.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image" Target="../media/image10.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6.pn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19.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theme" Target="../theme/theme2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image" Target="../media/image1.png"/><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image" Target="../media/image6.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6.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1.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image" Target="../media/image10.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6.pn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2.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image" Target="../media/image1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3.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theme" Target="../theme/theme24.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image" Target="../media/image1.png"/><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image" Target="../media/image6.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image" Target="../media/image6.png"/><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theme" Target="../theme/theme25.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image" Target="../media/image10.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8.xml"/><Relationship Id="rId3" Type="http://schemas.openxmlformats.org/officeDocument/2006/relationships/slideLayout" Target="../slideLayouts/slideLayout293.xml"/><Relationship Id="rId7" Type="http://schemas.openxmlformats.org/officeDocument/2006/relationships/slideLayout" Target="../slideLayouts/slideLayout297.xml"/><Relationship Id="rId12" Type="http://schemas.openxmlformats.org/officeDocument/2006/relationships/theme" Target="../theme/theme26.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0" Type="http://schemas.openxmlformats.org/officeDocument/2006/relationships/slideLayout" Target="../slideLayouts/slideLayout300.xml"/><Relationship Id="rId4" Type="http://schemas.openxmlformats.org/officeDocument/2006/relationships/slideLayout" Target="../slideLayouts/slideLayout294.xml"/><Relationship Id="rId9" Type="http://schemas.openxmlformats.org/officeDocument/2006/relationships/slideLayout" Target="../slideLayouts/slideLayout29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image" Target="../media/image6.png"/><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27.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image" Target="../media/image11.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8.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1.pn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image" Target="../media/image6.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image" Target="../media/image6.png"/><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theme" Target="../theme/theme29.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slideLayout" Target="../slideLayouts/slideLayout348.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slideLayout" Target="../slideLayouts/slideLayout347.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5" Type="http://schemas.openxmlformats.org/officeDocument/2006/relationships/image" Target="../media/image12.jpeg"/><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slideLayout" Target="../slideLayouts/slideLayout361.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5" Type="http://schemas.openxmlformats.org/officeDocument/2006/relationships/image" Target="../media/image1.png"/><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theme" Target="../theme/theme32.xml"/><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slideLayout" Target="../slideLayouts/slideLayout373.xml"/><Relationship Id="rId2" Type="http://schemas.openxmlformats.org/officeDocument/2006/relationships/slideLayout" Target="../slideLayouts/slideLayout363.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81.xml"/><Relationship Id="rId13" Type="http://schemas.openxmlformats.org/officeDocument/2006/relationships/image" Target="../media/image15.png"/><Relationship Id="rId3" Type="http://schemas.openxmlformats.org/officeDocument/2006/relationships/slideLayout" Target="../slideLayouts/slideLayout376.xml"/><Relationship Id="rId7" Type="http://schemas.openxmlformats.org/officeDocument/2006/relationships/slideLayout" Target="../slideLayouts/slideLayout380.xml"/><Relationship Id="rId12" Type="http://schemas.openxmlformats.org/officeDocument/2006/relationships/theme" Target="../theme/theme33.xml"/><Relationship Id="rId2" Type="http://schemas.openxmlformats.org/officeDocument/2006/relationships/slideLayout" Target="../slideLayouts/slideLayout375.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slideLayout" Target="../slideLayouts/slideLayout384.xml"/><Relationship Id="rId5" Type="http://schemas.openxmlformats.org/officeDocument/2006/relationships/slideLayout" Target="../slideLayouts/slideLayout378.xml"/><Relationship Id="rId15" Type="http://schemas.openxmlformats.org/officeDocument/2006/relationships/image" Target="../media/image17.png"/><Relationship Id="rId10" Type="http://schemas.openxmlformats.org/officeDocument/2006/relationships/slideLayout" Target="../slideLayouts/slideLayout383.xml"/><Relationship Id="rId4" Type="http://schemas.openxmlformats.org/officeDocument/2006/relationships/slideLayout" Target="../slideLayouts/slideLayout377.xml"/><Relationship Id="rId9" Type="http://schemas.openxmlformats.org/officeDocument/2006/relationships/slideLayout" Target="../slideLayouts/slideLayout382.xml"/><Relationship Id="rId14" Type="http://schemas.openxmlformats.org/officeDocument/2006/relationships/image" Target="../media/image16.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92.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image" Target="../media/image21.png"/><Relationship Id="rId5" Type="http://schemas.openxmlformats.org/officeDocument/2006/relationships/slideLayout" Target="../slideLayouts/slideLayout389.xml"/><Relationship Id="rId10" Type="http://schemas.openxmlformats.org/officeDocument/2006/relationships/theme" Target="../theme/theme34.xml"/><Relationship Id="rId4" Type="http://schemas.openxmlformats.org/officeDocument/2006/relationships/slideLayout" Target="../slideLayouts/slideLayout388.xml"/><Relationship Id="rId9" Type="http://schemas.openxmlformats.org/officeDocument/2006/relationships/slideLayout" Target="../slideLayouts/slideLayout39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01.xml"/><Relationship Id="rId13" Type="http://schemas.openxmlformats.org/officeDocument/2006/relationships/image" Target="../media/image6.png"/><Relationship Id="rId3" Type="http://schemas.openxmlformats.org/officeDocument/2006/relationships/slideLayout" Target="../slideLayouts/slideLayout396.xml"/><Relationship Id="rId7" Type="http://schemas.openxmlformats.org/officeDocument/2006/relationships/slideLayout" Target="../slideLayouts/slideLayout400.xml"/><Relationship Id="rId12" Type="http://schemas.openxmlformats.org/officeDocument/2006/relationships/theme" Target="../theme/theme35.xml"/><Relationship Id="rId2" Type="http://schemas.openxmlformats.org/officeDocument/2006/relationships/slideLayout" Target="../slideLayouts/slideLayout395.xml"/><Relationship Id="rId1" Type="http://schemas.openxmlformats.org/officeDocument/2006/relationships/slideLayout" Target="../slideLayouts/slideLayout394.xml"/><Relationship Id="rId6" Type="http://schemas.openxmlformats.org/officeDocument/2006/relationships/slideLayout" Target="../slideLayouts/slideLayout399.xml"/><Relationship Id="rId11" Type="http://schemas.openxmlformats.org/officeDocument/2006/relationships/slideLayout" Target="../slideLayouts/slideLayout404.xml"/><Relationship Id="rId5" Type="http://schemas.openxmlformats.org/officeDocument/2006/relationships/slideLayout" Target="../slideLayouts/slideLayout398.xml"/><Relationship Id="rId10" Type="http://schemas.openxmlformats.org/officeDocument/2006/relationships/slideLayout" Target="../slideLayouts/slideLayout403.xml"/><Relationship Id="rId4" Type="http://schemas.openxmlformats.org/officeDocument/2006/relationships/slideLayout" Target="../slideLayouts/slideLayout397.xml"/><Relationship Id="rId9" Type="http://schemas.openxmlformats.org/officeDocument/2006/relationships/slideLayout" Target="../slideLayouts/slideLayout402.xml"/><Relationship Id="rId14" Type="http://schemas.openxmlformats.org/officeDocument/2006/relationships/image" Target="../media/image7.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12.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theme" Target="../theme/theme36.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0" Type="http://schemas.openxmlformats.org/officeDocument/2006/relationships/slideLayout" Target="../slideLayouts/slideLayout414.xml"/><Relationship Id="rId4" Type="http://schemas.openxmlformats.org/officeDocument/2006/relationships/slideLayout" Target="../slideLayouts/slideLayout408.xml"/><Relationship Id="rId9" Type="http://schemas.openxmlformats.org/officeDocument/2006/relationships/slideLayout" Target="../slideLayouts/slideLayout413.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23.xml"/><Relationship Id="rId13" Type="http://schemas.openxmlformats.org/officeDocument/2006/relationships/image" Target="../media/image6.png"/><Relationship Id="rId3" Type="http://schemas.openxmlformats.org/officeDocument/2006/relationships/slideLayout" Target="../slideLayouts/slideLayout418.xml"/><Relationship Id="rId7" Type="http://schemas.openxmlformats.org/officeDocument/2006/relationships/slideLayout" Target="../slideLayouts/slideLayout422.xml"/><Relationship Id="rId12" Type="http://schemas.openxmlformats.org/officeDocument/2006/relationships/theme" Target="../theme/theme37.xml"/><Relationship Id="rId2" Type="http://schemas.openxmlformats.org/officeDocument/2006/relationships/slideLayout" Target="../slideLayouts/slideLayout417.xm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5" Type="http://schemas.openxmlformats.org/officeDocument/2006/relationships/slideLayout" Target="../slideLayouts/slideLayout420.xml"/><Relationship Id="rId10" Type="http://schemas.openxmlformats.org/officeDocument/2006/relationships/slideLayout" Target="../slideLayouts/slideLayout425.xm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image" Target="../media/image7.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image" Target="../media/image6.png"/><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theme" Target="../theme/theme38.xml"/><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slideLayout" Target="../slideLayouts/slideLayout437.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 Id="rId14" Type="http://schemas.openxmlformats.org/officeDocument/2006/relationships/image" Target="../media/image7.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theme" Target="../theme/theme39.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slideLayout" Target="../slideLayouts/slideLayout449.xml"/><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image" Target="../media/image2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57.xml"/><Relationship Id="rId13" Type="http://schemas.openxmlformats.org/officeDocument/2006/relationships/image" Target="../media/image6.png"/><Relationship Id="rId3" Type="http://schemas.openxmlformats.org/officeDocument/2006/relationships/slideLayout" Target="../slideLayouts/slideLayout452.xml"/><Relationship Id="rId7" Type="http://schemas.openxmlformats.org/officeDocument/2006/relationships/slideLayout" Target="../slideLayouts/slideLayout456.xml"/><Relationship Id="rId12" Type="http://schemas.openxmlformats.org/officeDocument/2006/relationships/theme" Target="../theme/theme40.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5" Type="http://schemas.openxmlformats.org/officeDocument/2006/relationships/slideLayout" Target="../slideLayouts/slideLayout454.xml"/><Relationship Id="rId10" Type="http://schemas.openxmlformats.org/officeDocument/2006/relationships/slideLayout" Target="../slideLayouts/slideLayout459.xml"/><Relationship Id="rId4" Type="http://schemas.openxmlformats.org/officeDocument/2006/relationships/slideLayout" Target="../slideLayouts/slideLayout453.xml"/><Relationship Id="rId9" Type="http://schemas.openxmlformats.org/officeDocument/2006/relationships/slideLayout" Target="../slideLayouts/slideLayout458.xml"/><Relationship Id="rId14" Type="http://schemas.openxmlformats.org/officeDocument/2006/relationships/image" Target="../media/image7.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68.xml"/><Relationship Id="rId13" Type="http://schemas.openxmlformats.org/officeDocument/2006/relationships/image" Target="../media/image23.jpeg"/><Relationship Id="rId3" Type="http://schemas.openxmlformats.org/officeDocument/2006/relationships/slideLayout" Target="../slideLayouts/slideLayout463.xml"/><Relationship Id="rId7" Type="http://schemas.openxmlformats.org/officeDocument/2006/relationships/slideLayout" Target="../slideLayouts/slideLayout467.xml"/><Relationship Id="rId12" Type="http://schemas.openxmlformats.org/officeDocument/2006/relationships/theme" Target="../theme/theme41.xml"/><Relationship Id="rId2" Type="http://schemas.openxmlformats.org/officeDocument/2006/relationships/slideLayout" Target="../slideLayouts/slideLayout462.xml"/><Relationship Id="rId1" Type="http://schemas.openxmlformats.org/officeDocument/2006/relationships/slideLayout" Target="../slideLayouts/slideLayout461.xml"/><Relationship Id="rId6" Type="http://schemas.openxmlformats.org/officeDocument/2006/relationships/slideLayout" Target="../slideLayouts/slideLayout466.xml"/><Relationship Id="rId11" Type="http://schemas.openxmlformats.org/officeDocument/2006/relationships/slideLayout" Target="../slideLayouts/slideLayout471.xml"/><Relationship Id="rId5" Type="http://schemas.openxmlformats.org/officeDocument/2006/relationships/slideLayout" Target="../slideLayouts/slideLayout465.xml"/><Relationship Id="rId15" Type="http://schemas.openxmlformats.org/officeDocument/2006/relationships/image" Target="../media/image6.png"/><Relationship Id="rId10" Type="http://schemas.openxmlformats.org/officeDocument/2006/relationships/slideLayout" Target="../slideLayouts/slideLayout470.xml"/><Relationship Id="rId4" Type="http://schemas.openxmlformats.org/officeDocument/2006/relationships/slideLayout" Target="../slideLayouts/slideLayout464.xml"/><Relationship Id="rId9" Type="http://schemas.openxmlformats.org/officeDocument/2006/relationships/slideLayout" Target="../slideLayouts/slideLayout469.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79.xml"/><Relationship Id="rId13" Type="http://schemas.openxmlformats.org/officeDocument/2006/relationships/image" Target="../media/image23.jpeg"/><Relationship Id="rId18" Type="http://schemas.openxmlformats.org/officeDocument/2006/relationships/image" Target="../media/image26.jpeg"/><Relationship Id="rId3" Type="http://schemas.openxmlformats.org/officeDocument/2006/relationships/slideLayout" Target="../slideLayouts/slideLayout474.xml"/><Relationship Id="rId7" Type="http://schemas.openxmlformats.org/officeDocument/2006/relationships/slideLayout" Target="../slideLayouts/slideLayout478.xml"/><Relationship Id="rId12" Type="http://schemas.openxmlformats.org/officeDocument/2006/relationships/theme" Target="../theme/theme42.xml"/><Relationship Id="rId17" Type="http://schemas.openxmlformats.org/officeDocument/2006/relationships/image" Target="../media/image25.png"/><Relationship Id="rId2" Type="http://schemas.openxmlformats.org/officeDocument/2006/relationships/slideLayout" Target="../slideLayouts/slideLayout473.xml"/><Relationship Id="rId16" Type="http://schemas.openxmlformats.org/officeDocument/2006/relationships/image" Target="../media/image24.png"/><Relationship Id="rId1" Type="http://schemas.openxmlformats.org/officeDocument/2006/relationships/slideLayout" Target="../slideLayouts/slideLayout472.xml"/><Relationship Id="rId6" Type="http://schemas.openxmlformats.org/officeDocument/2006/relationships/slideLayout" Target="../slideLayouts/slideLayout477.xml"/><Relationship Id="rId11" Type="http://schemas.openxmlformats.org/officeDocument/2006/relationships/slideLayout" Target="../slideLayouts/slideLayout482.xml"/><Relationship Id="rId5" Type="http://schemas.openxmlformats.org/officeDocument/2006/relationships/slideLayout" Target="../slideLayouts/slideLayout476.xml"/><Relationship Id="rId15" Type="http://schemas.openxmlformats.org/officeDocument/2006/relationships/image" Target="../media/image6.png"/><Relationship Id="rId10" Type="http://schemas.openxmlformats.org/officeDocument/2006/relationships/slideLayout" Target="../slideLayouts/slideLayout481.xml"/><Relationship Id="rId4" Type="http://schemas.openxmlformats.org/officeDocument/2006/relationships/slideLayout" Target="../slideLayouts/slideLayout475.xml"/><Relationship Id="rId9" Type="http://schemas.openxmlformats.org/officeDocument/2006/relationships/slideLayout" Target="../slideLayouts/slideLayout480.xml"/><Relationship Id="rId14" Type="http://schemas.openxmlformats.org/officeDocument/2006/relationships/image" Target="../media/image7.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90.xml"/><Relationship Id="rId13" Type="http://schemas.openxmlformats.org/officeDocument/2006/relationships/image" Target="../media/image6.png"/><Relationship Id="rId3" Type="http://schemas.openxmlformats.org/officeDocument/2006/relationships/slideLayout" Target="../slideLayouts/slideLayout485.xml"/><Relationship Id="rId7" Type="http://schemas.openxmlformats.org/officeDocument/2006/relationships/slideLayout" Target="../slideLayouts/slideLayout489.xml"/><Relationship Id="rId12" Type="http://schemas.openxmlformats.org/officeDocument/2006/relationships/theme" Target="../theme/theme43.xml"/><Relationship Id="rId2" Type="http://schemas.openxmlformats.org/officeDocument/2006/relationships/slideLayout" Target="../slideLayouts/slideLayout484.xml"/><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slideLayout" Target="../slideLayouts/slideLayout493.xml"/><Relationship Id="rId5" Type="http://schemas.openxmlformats.org/officeDocument/2006/relationships/slideLayout" Target="../slideLayouts/slideLayout487.xml"/><Relationship Id="rId10" Type="http://schemas.openxmlformats.org/officeDocument/2006/relationships/slideLayout" Target="../slideLayouts/slideLayout492.xml"/><Relationship Id="rId4" Type="http://schemas.openxmlformats.org/officeDocument/2006/relationships/slideLayout" Target="../slideLayouts/slideLayout486.xml"/><Relationship Id="rId9" Type="http://schemas.openxmlformats.org/officeDocument/2006/relationships/slideLayout" Target="../slideLayouts/slideLayout491.xml"/><Relationship Id="rId14" Type="http://schemas.openxmlformats.org/officeDocument/2006/relationships/image" Target="../media/image1.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01.xml"/><Relationship Id="rId13" Type="http://schemas.openxmlformats.org/officeDocument/2006/relationships/image" Target="../media/image6.png"/><Relationship Id="rId3" Type="http://schemas.openxmlformats.org/officeDocument/2006/relationships/slideLayout" Target="../slideLayouts/slideLayout496.xml"/><Relationship Id="rId7" Type="http://schemas.openxmlformats.org/officeDocument/2006/relationships/slideLayout" Target="../slideLayouts/slideLayout500.xml"/><Relationship Id="rId12" Type="http://schemas.openxmlformats.org/officeDocument/2006/relationships/theme" Target="../theme/theme44.xml"/><Relationship Id="rId2" Type="http://schemas.openxmlformats.org/officeDocument/2006/relationships/slideLayout" Target="../slideLayouts/slideLayout495.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5" Type="http://schemas.openxmlformats.org/officeDocument/2006/relationships/slideLayout" Target="../slideLayouts/slideLayout498.xml"/><Relationship Id="rId10" Type="http://schemas.openxmlformats.org/officeDocument/2006/relationships/slideLayout" Target="../slideLayouts/slideLayout503.xml"/><Relationship Id="rId4" Type="http://schemas.openxmlformats.org/officeDocument/2006/relationships/slideLayout" Target="../slideLayouts/slideLayout497.xml"/><Relationship Id="rId9" Type="http://schemas.openxmlformats.org/officeDocument/2006/relationships/slideLayout" Target="../slideLayouts/slideLayout502.xml"/><Relationship Id="rId14" Type="http://schemas.openxmlformats.org/officeDocument/2006/relationships/image" Target="../media/image1.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12.xml"/><Relationship Id="rId13" Type="http://schemas.openxmlformats.org/officeDocument/2006/relationships/image" Target="../media/image6.png"/><Relationship Id="rId3" Type="http://schemas.openxmlformats.org/officeDocument/2006/relationships/slideLayout" Target="../slideLayouts/slideLayout507.xml"/><Relationship Id="rId7" Type="http://schemas.openxmlformats.org/officeDocument/2006/relationships/slideLayout" Target="../slideLayouts/slideLayout511.xml"/><Relationship Id="rId12" Type="http://schemas.openxmlformats.org/officeDocument/2006/relationships/theme" Target="../theme/theme45.xml"/><Relationship Id="rId2" Type="http://schemas.openxmlformats.org/officeDocument/2006/relationships/slideLayout" Target="../slideLayouts/slideLayout506.xml"/><Relationship Id="rId1" Type="http://schemas.openxmlformats.org/officeDocument/2006/relationships/slideLayout" Target="../slideLayouts/slideLayout505.xml"/><Relationship Id="rId6" Type="http://schemas.openxmlformats.org/officeDocument/2006/relationships/slideLayout" Target="../slideLayouts/slideLayout510.xml"/><Relationship Id="rId11" Type="http://schemas.openxmlformats.org/officeDocument/2006/relationships/slideLayout" Target="../slideLayouts/slideLayout515.xml"/><Relationship Id="rId5" Type="http://schemas.openxmlformats.org/officeDocument/2006/relationships/slideLayout" Target="../slideLayouts/slideLayout509.xml"/><Relationship Id="rId10" Type="http://schemas.openxmlformats.org/officeDocument/2006/relationships/slideLayout" Target="../slideLayouts/slideLayout514.xml"/><Relationship Id="rId4" Type="http://schemas.openxmlformats.org/officeDocument/2006/relationships/slideLayout" Target="../slideLayouts/slideLayout508.xml"/><Relationship Id="rId9" Type="http://schemas.openxmlformats.org/officeDocument/2006/relationships/slideLayout" Target="../slideLayouts/slideLayout513.xml"/><Relationship Id="rId14" Type="http://schemas.openxmlformats.org/officeDocument/2006/relationships/image" Target="../media/image7.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23.xml"/><Relationship Id="rId13" Type="http://schemas.openxmlformats.org/officeDocument/2006/relationships/image" Target="../media/image23.jpeg"/><Relationship Id="rId3" Type="http://schemas.openxmlformats.org/officeDocument/2006/relationships/slideLayout" Target="../slideLayouts/slideLayout518.xml"/><Relationship Id="rId7" Type="http://schemas.openxmlformats.org/officeDocument/2006/relationships/slideLayout" Target="../slideLayouts/slideLayout522.xml"/><Relationship Id="rId12" Type="http://schemas.openxmlformats.org/officeDocument/2006/relationships/theme" Target="../theme/theme46.xml"/><Relationship Id="rId2" Type="http://schemas.openxmlformats.org/officeDocument/2006/relationships/slideLayout" Target="../slideLayouts/slideLayout517.xml"/><Relationship Id="rId1" Type="http://schemas.openxmlformats.org/officeDocument/2006/relationships/slideLayout" Target="../slideLayouts/slideLayout516.xml"/><Relationship Id="rId6" Type="http://schemas.openxmlformats.org/officeDocument/2006/relationships/slideLayout" Target="../slideLayouts/slideLayout521.xml"/><Relationship Id="rId11" Type="http://schemas.openxmlformats.org/officeDocument/2006/relationships/slideLayout" Target="../slideLayouts/slideLayout526.xml"/><Relationship Id="rId5" Type="http://schemas.openxmlformats.org/officeDocument/2006/relationships/slideLayout" Target="../slideLayouts/slideLayout520.xml"/><Relationship Id="rId15" Type="http://schemas.openxmlformats.org/officeDocument/2006/relationships/image" Target="../media/image6.png"/><Relationship Id="rId10" Type="http://schemas.openxmlformats.org/officeDocument/2006/relationships/slideLayout" Target="../slideLayouts/slideLayout525.xml"/><Relationship Id="rId4" Type="http://schemas.openxmlformats.org/officeDocument/2006/relationships/slideLayout" Target="../slideLayouts/slideLayout519.xml"/><Relationship Id="rId9" Type="http://schemas.openxmlformats.org/officeDocument/2006/relationships/slideLayout" Target="../slideLayouts/slideLayout524.xml"/><Relationship Id="rId14" Type="http://schemas.openxmlformats.org/officeDocument/2006/relationships/image" Target="../media/image7.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34.xml"/><Relationship Id="rId13" Type="http://schemas.openxmlformats.org/officeDocument/2006/relationships/image" Target="../media/image6.png"/><Relationship Id="rId3" Type="http://schemas.openxmlformats.org/officeDocument/2006/relationships/slideLayout" Target="../slideLayouts/slideLayout529.xml"/><Relationship Id="rId7" Type="http://schemas.openxmlformats.org/officeDocument/2006/relationships/slideLayout" Target="../slideLayouts/slideLayout533.xml"/><Relationship Id="rId12" Type="http://schemas.openxmlformats.org/officeDocument/2006/relationships/theme" Target="../theme/theme47.xml"/><Relationship Id="rId2" Type="http://schemas.openxmlformats.org/officeDocument/2006/relationships/slideLayout" Target="../slideLayouts/slideLayout528.xml"/><Relationship Id="rId1" Type="http://schemas.openxmlformats.org/officeDocument/2006/relationships/slideLayout" Target="../slideLayouts/slideLayout527.xml"/><Relationship Id="rId6" Type="http://schemas.openxmlformats.org/officeDocument/2006/relationships/slideLayout" Target="../slideLayouts/slideLayout532.xml"/><Relationship Id="rId11" Type="http://schemas.openxmlformats.org/officeDocument/2006/relationships/slideLayout" Target="../slideLayouts/slideLayout537.xml"/><Relationship Id="rId5" Type="http://schemas.openxmlformats.org/officeDocument/2006/relationships/slideLayout" Target="../slideLayouts/slideLayout531.xml"/><Relationship Id="rId10" Type="http://schemas.openxmlformats.org/officeDocument/2006/relationships/slideLayout" Target="../slideLayouts/slideLayout536.xml"/><Relationship Id="rId4" Type="http://schemas.openxmlformats.org/officeDocument/2006/relationships/slideLayout" Target="../slideLayouts/slideLayout530.xml"/><Relationship Id="rId9" Type="http://schemas.openxmlformats.org/officeDocument/2006/relationships/slideLayout" Target="../slideLayouts/slideLayout535.xml"/><Relationship Id="rId14" Type="http://schemas.openxmlformats.org/officeDocument/2006/relationships/image" Target="../media/image7.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45.xml"/><Relationship Id="rId13" Type="http://schemas.openxmlformats.org/officeDocument/2006/relationships/image" Target="../media/image6.png"/><Relationship Id="rId3" Type="http://schemas.openxmlformats.org/officeDocument/2006/relationships/slideLayout" Target="../slideLayouts/slideLayout540.xml"/><Relationship Id="rId7" Type="http://schemas.openxmlformats.org/officeDocument/2006/relationships/slideLayout" Target="../slideLayouts/slideLayout544.xml"/><Relationship Id="rId12" Type="http://schemas.openxmlformats.org/officeDocument/2006/relationships/theme" Target="../theme/theme48.xml"/><Relationship Id="rId2" Type="http://schemas.openxmlformats.org/officeDocument/2006/relationships/slideLayout" Target="../slideLayouts/slideLayout539.xml"/><Relationship Id="rId1" Type="http://schemas.openxmlformats.org/officeDocument/2006/relationships/slideLayout" Target="../slideLayouts/slideLayout538.xml"/><Relationship Id="rId6" Type="http://schemas.openxmlformats.org/officeDocument/2006/relationships/slideLayout" Target="../slideLayouts/slideLayout543.xml"/><Relationship Id="rId11" Type="http://schemas.openxmlformats.org/officeDocument/2006/relationships/slideLayout" Target="../slideLayouts/slideLayout548.xml"/><Relationship Id="rId5" Type="http://schemas.openxmlformats.org/officeDocument/2006/relationships/slideLayout" Target="../slideLayouts/slideLayout542.xml"/><Relationship Id="rId10" Type="http://schemas.openxmlformats.org/officeDocument/2006/relationships/slideLayout" Target="../slideLayouts/slideLayout547.xml"/><Relationship Id="rId4" Type="http://schemas.openxmlformats.org/officeDocument/2006/relationships/slideLayout" Target="../slideLayouts/slideLayout541.xml"/><Relationship Id="rId9" Type="http://schemas.openxmlformats.org/officeDocument/2006/relationships/slideLayout" Target="../slideLayouts/slideLayout546.xml"/><Relationship Id="rId14" Type="http://schemas.openxmlformats.org/officeDocument/2006/relationships/image" Target="../media/image7.pn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56.xml"/><Relationship Id="rId13" Type="http://schemas.openxmlformats.org/officeDocument/2006/relationships/image" Target="../media/image6.png"/><Relationship Id="rId3" Type="http://schemas.openxmlformats.org/officeDocument/2006/relationships/slideLayout" Target="../slideLayouts/slideLayout551.xml"/><Relationship Id="rId7" Type="http://schemas.openxmlformats.org/officeDocument/2006/relationships/slideLayout" Target="../slideLayouts/slideLayout555.xml"/><Relationship Id="rId12" Type="http://schemas.openxmlformats.org/officeDocument/2006/relationships/theme" Target="../theme/theme49.xml"/><Relationship Id="rId2" Type="http://schemas.openxmlformats.org/officeDocument/2006/relationships/slideLayout" Target="../slideLayouts/slideLayout550.xml"/><Relationship Id="rId1" Type="http://schemas.openxmlformats.org/officeDocument/2006/relationships/slideLayout" Target="../slideLayouts/slideLayout549.xml"/><Relationship Id="rId6" Type="http://schemas.openxmlformats.org/officeDocument/2006/relationships/slideLayout" Target="../slideLayouts/slideLayout554.xml"/><Relationship Id="rId11" Type="http://schemas.openxmlformats.org/officeDocument/2006/relationships/slideLayout" Target="../slideLayouts/slideLayout559.xml"/><Relationship Id="rId5" Type="http://schemas.openxmlformats.org/officeDocument/2006/relationships/slideLayout" Target="../slideLayouts/slideLayout553.xml"/><Relationship Id="rId10" Type="http://schemas.openxmlformats.org/officeDocument/2006/relationships/slideLayout" Target="../slideLayouts/slideLayout558.xml"/><Relationship Id="rId4" Type="http://schemas.openxmlformats.org/officeDocument/2006/relationships/slideLayout" Target="../slideLayouts/slideLayout552.xml"/><Relationship Id="rId9" Type="http://schemas.openxmlformats.org/officeDocument/2006/relationships/slideLayout" Target="../slideLayouts/slideLayout557.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67.xml"/><Relationship Id="rId13" Type="http://schemas.openxmlformats.org/officeDocument/2006/relationships/theme" Target="../theme/theme50.xml"/><Relationship Id="rId3" Type="http://schemas.openxmlformats.org/officeDocument/2006/relationships/slideLayout" Target="../slideLayouts/slideLayout562.xml"/><Relationship Id="rId7" Type="http://schemas.openxmlformats.org/officeDocument/2006/relationships/slideLayout" Target="../slideLayouts/slideLayout566.xml"/><Relationship Id="rId12" Type="http://schemas.openxmlformats.org/officeDocument/2006/relationships/slideLayout" Target="../slideLayouts/slideLayout571.xml"/><Relationship Id="rId2" Type="http://schemas.openxmlformats.org/officeDocument/2006/relationships/slideLayout" Target="../slideLayouts/slideLayout561.xml"/><Relationship Id="rId1" Type="http://schemas.openxmlformats.org/officeDocument/2006/relationships/slideLayout" Target="../slideLayouts/slideLayout560.xml"/><Relationship Id="rId6" Type="http://schemas.openxmlformats.org/officeDocument/2006/relationships/slideLayout" Target="../slideLayouts/slideLayout565.xml"/><Relationship Id="rId11" Type="http://schemas.openxmlformats.org/officeDocument/2006/relationships/slideLayout" Target="../slideLayouts/slideLayout570.xml"/><Relationship Id="rId5" Type="http://schemas.openxmlformats.org/officeDocument/2006/relationships/slideLayout" Target="../slideLayouts/slideLayout564.xml"/><Relationship Id="rId15" Type="http://schemas.openxmlformats.org/officeDocument/2006/relationships/image" Target="../media/image1.png"/><Relationship Id="rId10" Type="http://schemas.openxmlformats.org/officeDocument/2006/relationships/slideLayout" Target="../slideLayouts/slideLayout569.xml"/><Relationship Id="rId4" Type="http://schemas.openxmlformats.org/officeDocument/2006/relationships/slideLayout" Target="../slideLayouts/slideLayout563.xml"/><Relationship Id="rId9" Type="http://schemas.openxmlformats.org/officeDocument/2006/relationships/slideLayout" Target="../slideLayouts/slideLayout568.xml"/><Relationship Id="rId14" Type="http://schemas.openxmlformats.org/officeDocument/2006/relationships/image" Target="../media/image6.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79.xml"/><Relationship Id="rId13" Type="http://schemas.openxmlformats.org/officeDocument/2006/relationships/image" Target="../media/image23.jpeg"/><Relationship Id="rId18" Type="http://schemas.openxmlformats.org/officeDocument/2006/relationships/image" Target="../media/image26.jpeg"/><Relationship Id="rId3" Type="http://schemas.openxmlformats.org/officeDocument/2006/relationships/slideLayout" Target="../slideLayouts/slideLayout574.xml"/><Relationship Id="rId7" Type="http://schemas.openxmlformats.org/officeDocument/2006/relationships/slideLayout" Target="../slideLayouts/slideLayout578.xml"/><Relationship Id="rId12" Type="http://schemas.openxmlformats.org/officeDocument/2006/relationships/theme" Target="../theme/theme51.xml"/><Relationship Id="rId17" Type="http://schemas.openxmlformats.org/officeDocument/2006/relationships/image" Target="../media/image25.png"/><Relationship Id="rId2" Type="http://schemas.openxmlformats.org/officeDocument/2006/relationships/slideLayout" Target="../slideLayouts/slideLayout573.xml"/><Relationship Id="rId16" Type="http://schemas.openxmlformats.org/officeDocument/2006/relationships/image" Target="../media/image24.png"/><Relationship Id="rId1" Type="http://schemas.openxmlformats.org/officeDocument/2006/relationships/slideLayout" Target="../slideLayouts/slideLayout572.xml"/><Relationship Id="rId6" Type="http://schemas.openxmlformats.org/officeDocument/2006/relationships/slideLayout" Target="../slideLayouts/slideLayout577.xml"/><Relationship Id="rId11" Type="http://schemas.openxmlformats.org/officeDocument/2006/relationships/slideLayout" Target="../slideLayouts/slideLayout582.xml"/><Relationship Id="rId5" Type="http://schemas.openxmlformats.org/officeDocument/2006/relationships/slideLayout" Target="../slideLayouts/slideLayout576.xml"/><Relationship Id="rId15" Type="http://schemas.openxmlformats.org/officeDocument/2006/relationships/image" Target="../media/image6.png"/><Relationship Id="rId10" Type="http://schemas.openxmlformats.org/officeDocument/2006/relationships/slideLayout" Target="../slideLayouts/slideLayout581.xml"/><Relationship Id="rId4" Type="http://schemas.openxmlformats.org/officeDocument/2006/relationships/slideLayout" Target="../slideLayouts/slideLayout575.xml"/><Relationship Id="rId9" Type="http://schemas.openxmlformats.org/officeDocument/2006/relationships/slideLayout" Target="../slideLayouts/slideLayout580.xml"/><Relationship Id="rId14" Type="http://schemas.openxmlformats.org/officeDocument/2006/relationships/image" Target="../media/image7.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90.xml"/><Relationship Id="rId13" Type="http://schemas.openxmlformats.org/officeDocument/2006/relationships/image" Target="../media/image6.png"/><Relationship Id="rId3" Type="http://schemas.openxmlformats.org/officeDocument/2006/relationships/slideLayout" Target="../slideLayouts/slideLayout585.xml"/><Relationship Id="rId7" Type="http://schemas.openxmlformats.org/officeDocument/2006/relationships/slideLayout" Target="../slideLayouts/slideLayout589.xml"/><Relationship Id="rId12" Type="http://schemas.openxmlformats.org/officeDocument/2006/relationships/theme" Target="../theme/theme52.xml"/><Relationship Id="rId2" Type="http://schemas.openxmlformats.org/officeDocument/2006/relationships/slideLayout" Target="../slideLayouts/slideLayout584.xml"/><Relationship Id="rId1" Type="http://schemas.openxmlformats.org/officeDocument/2006/relationships/slideLayout" Target="../slideLayouts/slideLayout583.xml"/><Relationship Id="rId6" Type="http://schemas.openxmlformats.org/officeDocument/2006/relationships/slideLayout" Target="../slideLayouts/slideLayout588.xml"/><Relationship Id="rId11" Type="http://schemas.openxmlformats.org/officeDocument/2006/relationships/slideLayout" Target="../slideLayouts/slideLayout593.xml"/><Relationship Id="rId5" Type="http://schemas.openxmlformats.org/officeDocument/2006/relationships/slideLayout" Target="../slideLayouts/slideLayout587.xml"/><Relationship Id="rId10" Type="http://schemas.openxmlformats.org/officeDocument/2006/relationships/slideLayout" Target="../slideLayouts/slideLayout592.xml"/><Relationship Id="rId4" Type="http://schemas.openxmlformats.org/officeDocument/2006/relationships/slideLayout" Target="../slideLayouts/slideLayout586.xml"/><Relationship Id="rId9" Type="http://schemas.openxmlformats.org/officeDocument/2006/relationships/slideLayout" Target="../slideLayouts/slideLayout591.xml"/><Relationship Id="rId14" Type="http://schemas.openxmlformats.org/officeDocument/2006/relationships/image" Target="../media/image7.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01.xml"/><Relationship Id="rId13" Type="http://schemas.openxmlformats.org/officeDocument/2006/relationships/image" Target="../media/image23.jpeg"/><Relationship Id="rId3" Type="http://schemas.openxmlformats.org/officeDocument/2006/relationships/slideLayout" Target="../slideLayouts/slideLayout596.xml"/><Relationship Id="rId7" Type="http://schemas.openxmlformats.org/officeDocument/2006/relationships/slideLayout" Target="../slideLayouts/slideLayout600.xml"/><Relationship Id="rId12" Type="http://schemas.openxmlformats.org/officeDocument/2006/relationships/theme" Target="../theme/theme53.xml"/><Relationship Id="rId2" Type="http://schemas.openxmlformats.org/officeDocument/2006/relationships/slideLayout" Target="../slideLayouts/slideLayout595.xml"/><Relationship Id="rId1" Type="http://schemas.openxmlformats.org/officeDocument/2006/relationships/slideLayout" Target="../slideLayouts/slideLayout594.xml"/><Relationship Id="rId6" Type="http://schemas.openxmlformats.org/officeDocument/2006/relationships/slideLayout" Target="../slideLayouts/slideLayout599.xml"/><Relationship Id="rId11" Type="http://schemas.openxmlformats.org/officeDocument/2006/relationships/slideLayout" Target="../slideLayouts/slideLayout604.xml"/><Relationship Id="rId5" Type="http://schemas.openxmlformats.org/officeDocument/2006/relationships/slideLayout" Target="../slideLayouts/slideLayout598.xml"/><Relationship Id="rId15" Type="http://schemas.openxmlformats.org/officeDocument/2006/relationships/image" Target="../media/image6.png"/><Relationship Id="rId10" Type="http://schemas.openxmlformats.org/officeDocument/2006/relationships/slideLayout" Target="../slideLayouts/slideLayout603.xml"/><Relationship Id="rId4" Type="http://schemas.openxmlformats.org/officeDocument/2006/relationships/slideLayout" Target="../slideLayouts/slideLayout597.xml"/><Relationship Id="rId9" Type="http://schemas.openxmlformats.org/officeDocument/2006/relationships/slideLayout" Target="../slideLayouts/slideLayout602.xml"/><Relationship Id="rId14" Type="http://schemas.openxmlformats.org/officeDocument/2006/relationships/image" Target="../media/image7.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612.xml"/><Relationship Id="rId13" Type="http://schemas.openxmlformats.org/officeDocument/2006/relationships/image" Target="../media/image23.jpeg"/><Relationship Id="rId3" Type="http://schemas.openxmlformats.org/officeDocument/2006/relationships/slideLayout" Target="../slideLayouts/slideLayout607.xml"/><Relationship Id="rId7" Type="http://schemas.openxmlformats.org/officeDocument/2006/relationships/slideLayout" Target="../slideLayouts/slideLayout611.xml"/><Relationship Id="rId12" Type="http://schemas.openxmlformats.org/officeDocument/2006/relationships/theme" Target="../theme/theme54.xml"/><Relationship Id="rId2" Type="http://schemas.openxmlformats.org/officeDocument/2006/relationships/slideLayout" Target="../slideLayouts/slideLayout606.xml"/><Relationship Id="rId1" Type="http://schemas.openxmlformats.org/officeDocument/2006/relationships/slideLayout" Target="../slideLayouts/slideLayout605.xml"/><Relationship Id="rId6" Type="http://schemas.openxmlformats.org/officeDocument/2006/relationships/slideLayout" Target="../slideLayouts/slideLayout610.xml"/><Relationship Id="rId11" Type="http://schemas.openxmlformats.org/officeDocument/2006/relationships/slideLayout" Target="../slideLayouts/slideLayout615.xml"/><Relationship Id="rId5" Type="http://schemas.openxmlformats.org/officeDocument/2006/relationships/slideLayout" Target="../slideLayouts/slideLayout609.xml"/><Relationship Id="rId15" Type="http://schemas.openxmlformats.org/officeDocument/2006/relationships/image" Target="../media/image6.png"/><Relationship Id="rId10" Type="http://schemas.openxmlformats.org/officeDocument/2006/relationships/slideLayout" Target="../slideLayouts/slideLayout614.xml"/><Relationship Id="rId4" Type="http://schemas.openxmlformats.org/officeDocument/2006/relationships/slideLayout" Target="../slideLayouts/slideLayout608.xml"/><Relationship Id="rId9" Type="http://schemas.openxmlformats.org/officeDocument/2006/relationships/slideLayout" Target="../slideLayouts/slideLayout613.xml"/><Relationship Id="rId14" Type="http://schemas.openxmlformats.org/officeDocument/2006/relationships/image" Target="../media/image7.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23.xml"/><Relationship Id="rId13" Type="http://schemas.openxmlformats.org/officeDocument/2006/relationships/image" Target="../media/image6.png"/><Relationship Id="rId3" Type="http://schemas.openxmlformats.org/officeDocument/2006/relationships/slideLayout" Target="../slideLayouts/slideLayout618.xml"/><Relationship Id="rId7" Type="http://schemas.openxmlformats.org/officeDocument/2006/relationships/slideLayout" Target="../slideLayouts/slideLayout622.xml"/><Relationship Id="rId12" Type="http://schemas.openxmlformats.org/officeDocument/2006/relationships/theme" Target="../theme/theme55.xml"/><Relationship Id="rId2" Type="http://schemas.openxmlformats.org/officeDocument/2006/relationships/slideLayout" Target="../slideLayouts/slideLayout617.xml"/><Relationship Id="rId1" Type="http://schemas.openxmlformats.org/officeDocument/2006/relationships/slideLayout" Target="../slideLayouts/slideLayout616.xml"/><Relationship Id="rId6" Type="http://schemas.openxmlformats.org/officeDocument/2006/relationships/slideLayout" Target="../slideLayouts/slideLayout621.xml"/><Relationship Id="rId11" Type="http://schemas.openxmlformats.org/officeDocument/2006/relationships/slideLayout" Target="../slideLayouts/slideLayout626.xml"/><Relationship Id="rId5" Type="http://schemas.openxmlformats.org/officeDocument/2006/relationships/slideLayout" Target="../slideLayouts/slideLayout620.xml"/><Relationship Id="rId10" Type="http://schemas.openxmlformats.org/officeDocument/2006/relationships/slideLayout" Target="../slideLayouts/slideLayout625.xml"/><Relationship Id="rId4" Type="http://schemas.openxmlformats.org/officeDocument/2006/relationships/slideLayout" Target="../slideLayouts/slideLayout619.xml"/><Relationship Id="rId9" Type="http://schemas.openxmlformats.org/officeDocument/2006/relationships/slideLayout" Target="../slideLayouts/slideLayout624.xml"/><Relationship Id="rId14" Type="http://schemas.openxmlformats.org/officeDocument/2006/relationships/image" Target="../media/image7.pn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34.xml"/><Relationship Id="rId13" Type="http://schemas.openxmlformats.org/officeDocument/2006/relationships/image" Target="../media/image6.png"/><Relationship Id="rId3" Type="http://schemas.openxmlformats.org/officeDocument/2006/relationships/slideLayout" Target="../slideLayouts/slideLayout629.xml"/><Relationship Id="rId7" Type="http://schemas.openxmlformats.org/officeDocument/2006/relationships/slideLayout" Target="../slideLayouts/slideLayout633.xml"/><Relationship Id="rId12" Type="http://schemas.openxmlformats.org/officeDocument/2006/relationships/theme" Target="../theme/theme56.xml"/><Relationship Id="rId2" Type="http://schemas.openxmlformats.org/officeDocument/2006/relationships/slideLayout" Target="../slideLayouts/slideLayout628.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slideLayout" Target="../slideLayouts/slideLayout637.xml"/><Relationship Id="rId5" Type="http://schemas.openxmlformats.org/officeDocument/2006/relationships/slideLayout" Target="../slideLayouts/slideLayout631.xml"/><Relationship Id="rId10" Type="http://schemas.openxmlformats.org/officeDocument/2006/relationships/slideLayout" Target="../slideLayouts/slideLayout636.xml"/><Relationship Id="rId4" Type="http://schemas.openxmlformats.org/officeDocument/2006/relationships/slideLayout" Target="../slideLayouts/slideLayout630.xml"/><Relationship Id="rId9" Type="http://schemas.openxmlformats.org/officeDocument/2006/relationships/slideLayout" Target="../slideLayouts/slideLayout635.xml"/><Relationship Id="rId14" Type="http://schemas.openxmlformats.org/officeDocument/2006/relationships/image" Target="../media/image7.png"/></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45.xml"/><Relationship Id="rId13" Type="http://schemas.openxmlformats.org/officeDocument/2006/relationships/image" Target="../media/image6.png"/><Relationship Id="rId3" Type="http://schemas.openxmlformats.org/officeDocument/2006/relationships/slideLayout" Target="../slideLayouts/slideLayout640.xml"/><Relationship Id="rId7" Type="http://schemas.openxmlformats.org/officeDocument/2006/relationships/slideLayout" Target="../slideLayouts/slideLayout644.xml"/><Relationship Id="rId12" Type="http://schemas.openxmlformats.org/officeDocument/2006/relationships/theme" Target="../theme/theme57.xml"/><Relationship Id="rId2" Type="http://schemas.openxmlformats.org/officeDocument/2006/relationships/slideLayout" Target="../slideLayouts/slideLayout639.xml"/><Relationship Id="rId1" Type="http://schemas.openxmlformats.org/officeDocument/2006/relationships/slideLayout" Target="../slideLayouts/slideLayout638.xml"/><Relationship Id="rId6" Type="http://schemas.openxmlformats.org/officeDocument/2006/relationships/slideLayout" Target="../slideLayouts/slideLayout643.xml"/><Relationship Id="rId11" Type="http://schemas.openxmlformats.org/officeDocument/2006/relationships/slideLayout" Target="../slideLayouts/slideLayout648.xml"/><Relationship Id="rId5" Type="http://schemas.openxmlformats.org/officeDocument/2006/relationships/slideLayout" Target="../slideLayouts/slideLayout642.xml"/><Relationship Id="rId10" Type="http://schemas.openxmlformats.org/officeDocument/2006/relationships/slideLayout" Target="../slideLayouts/slideLayout647.xml"/><Relationship Id="rId4" Type="http://schemas.openxmlformats.org/officeDocument/2006/relationships/slideLayout" Target="../slideLayouts/slideLayout641.xml"/><Relationship Id="rId9" Type="http://schemas.openxmlformats.org/officeDocument/2006/relationships/slideLayout" Target="../slideLayouts/slideLayout646.xml"/><Relationship Id="rId14" Type="http://schemas.openxmlformats.org/officeDocument/2006/relationships/image" Target="../media/image7.png"/></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56.xml"/><Relationship Id="rId13" Type="http://schemas.openxmlformats.org/officeDocument/2006/relationships/image" Target="../media/image6.png"/><Relationship Id="rId3" Type="http://schemas.openxmlformats.org/officeDocument/2006/relationships/slideLayout" Target="../slideLayouts/slideLayout651.xml"/><Relationship Id="rId7" Type="http://schemas.openxmlformats.org/officeDocument/2006/relationships/slideLayout" Target="../slideLayouts/slideLayout655.xml"/><Relationship Id="rId12" Type="http://schemas.openxmlformats.org/officeDocument/2006/relationships/theme" Target="../theme/theme58.xml"/><Relationship Id="rId2" Type="http://schemas.openxmlformats.org/officeDocument/2006/relationships/slideLayout" Target="../slideLayouts/slideLayout650.xml"/><Relationship Id="rId1" Type="http://schemas.openxmlformats.org/officeDocument/2006/relationships/slideLayout" Target="../slideLayouts/slideLayout649.xml"/><Relationship Id="rId6" Type="http://schemas.openxmlformats.org/officeDocument/2006/relationships/slideLayout" Target="../slideLayouts/slideLayout654.xml"/><Relationship Id="rId11" Type="http://schemas.openxmlformats.org/officeDocument/2006/relationships/slideLayout" Target="../slideLayouts/slideLayout659.xml"/><Relationship Id="rId5" Type="http://schemas.openxmlformats.org/officeDocument/2006/relationships/slideLayout" Target="../slideLayouts/slideLayout653.xml"/><Relationship Id="rId10" Type="http://schemas.openxmlformats.org/officeDocument/2006/relationships/slideLayout" Target="../slideLayouts/slideLayout658.xml"/><Relationship Id="rId4" Type="http://schemas.openxmlformats.org/officeDocument/2006/relationships/slideLayout" Target="../slideLayouts/slideLayout652.xml"/><Relationship Id="rId9" Type="http://schemas.openxmlformats.org/officeDocument/2006/relationships/slideLayout" Target="../slideLayouts/slideLayout657.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7.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1298" name="Rectangle 2"/>
          <p:cNvSpPr>
            <a:spLocks noGrp="1" noChangeArrowheads="1"/>
          </p:cNvSpPr>
          <p:nvPr>
            <p:ph type="title"/>
          </p:nvPr>
        </p:nvSpPr>
        <p:spPr bwMode="auto">
          <a:xfrm>
            <a:off x="1219200" y="228600"/>
            <a:ext cx="8585200" cy="685800"/>
          </a:xfrm>
          <a:prstGeom prst="rect">
            <a:avLst/>
          </a:prstGeom>
          <a:noFill/>
          <a:ln w="15875">
            <a:noFill/>
            <a:miter lim="800000"/>
            <a:headEnd/>
            <a:tailEnd/>
          </a:ln>
          <a:effectLst>
            <a:outerShdw dist="35921" dir="18900000" algn="ctr" rotWithShape="0">
              <a:srgbClr val="CECEFF"/>
            </a:outerShdw>
          </a:effectLst>
        </p:spPr>
        <p:txBody>
          <a:bodyPr vert="horz" wrap="square" lIns="92075" tIns="10800" rIns="92075" bIns="10800" numCol="1" anchor="ctr" anchorCtr="1" compatLnSpc="1">
            <a:prstTxWarp prst="textNoShape">
              <a:avLst/>
            </a:prstTxWarp>
          </a:bodyPr>
          <a:lstStyle/>
          <a:p>
            <a:pPr lvl="0"/>
            <a:r>
              <a:rPr lang="en-US" smtClean="0"/>
              <a:t>Type in the Slide </a:t>
            </a:r>
            <a:br>
              <a:rPr lang="en-US" smtClean="0"/>
            </a:br>
            <a:r>
              <a:rPr lang="en-US" smtClean="0"/>
              <a:t>Title Here</a:t>
            </a:r>
          </a:p>
        </p:txBody>
      </p:sp>
      <p:sp>
        <p:nvSpPr>
          <p:cNvPr id="2231299" name="Rectangle 3"/>
          <p:cNvSpPr>
            <a:spLocks noGrp="1" noChangeArrowheads="1"/>
          </p:cNvSpPr>
          <p:nvPr>
            <p:ph type="body" idx="1"/>
          </p:nvPr>
        </p:nvSpPr>
        <p:spPr bwMode="auto">
          <a:xfrm>
            <a:off x="247650" y="1182688"/>
            <a:ext cx="9245600" cy="5332412"/>
          </a:xfrm>
          <a:prstGeom prst="rect">
            <a:avLst/>
          </a:prstGeom>
          <a:noFill/>
          <a:ln w="254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2231300" name="Text Box 4"/>
          <p:cNvSpPr txBox="1">
            <a:spLocks noChangeArrowheads="1"/>
          </p:cNvSpPr>
          <p:nvPr/>
        </p:nvSpPr>
        <p:spPr bwMode="auto">
          <a:xfrm>
            <a:off x="320539" y="6380163"/>
            <a:ext cx="186012" cy="339196"/>
          </a:xfrm>
          <a:prstGeom prst="rect">
            <a:avLst/>
          </a:prstGeom>
          <a:noFill/>
          <a:ln w="25400">
            <a:noFill/>
            <a:miter lim="800000"/>
            <a:headEnd/>
            <a:tailEnd/>
          </a:ln>
          <a:effectLst/>
        </p:spPr>
        <p:txBody>
          <a:bodyPr wrap="none" lIns="92075" tIns="46038" rIns="92075" bIns="46038">
            <a:spAutoFit/>
          </a:bodyPr>
          <a:lstStyle/>
          <a:p>
            <a:pPr>
              <a:lnSpc>
                <a:spcPct val="100000"/>
              </a:lnSpc>
              <a:spcBef>
                <a:spcPct val="0"/>
              </a:spcBef>
              <a:buClrTx/>
              <a:buSzTx/>
              <a:buFontTx/>
              <a:buNone/>
              <a:defRPr/>
            </a:pPr>
            <a:endParaRPr lang="en-US" sz="1600" b="0">
              <a:solidFill>
                <a:srgbClr val="000000"/>
              </a:solidFill>
              <a:effectLst>
                <a:outerShdw blurRad="38100" dist="38100" dir="2700000" algn="tl">
                  <a:srgbClr val="C0C0C0"/>
                </a:outerShdw>
              </a:effectLst>
            </a:endParaRPr>
          </a:p>
        </p:txBody>
      </p:sp>
      <p:pic>
        <p:nvPicPr>
          <p:cNvPr id="30725" name="Picture 6" descr="icfalogo"/>
          <p:cNvPicPr>
            <a:picLocks noChangeAspect="1" noChangeArrowheads="1"/>
          </p:cNvPicPr>
          <p:nvPr/>
        </p:nvPicPr>
        <p:blipFill>
          <a:blip r:embed="rId14" cstate="print"/>
          <a:srcRect l="28235" r="28235" b="28799"/>
          <a:stretch>
            <a:fillRect/>
          </a:stretch>
        </p:blipFill>
        <p:spPr bwMode="auto">
          <a:xfrm>
            <a:off x="0" y="0"/>
            <a:ext cx="1524000" cy="1098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186" r:id="rId1"/>
    <p:sldLayoutId id="2147486187" r:id="rId2"/>
    <p:sldLayoutId id="2147486188" r:id="rId3"/>
    <p:sldLayoutId id="2147486189" r:id="rId4"/>
    <p:sldLayoutId id="2147486190" r:id="rId5"/>
    <p:sldLayoutId id="2147486191" r:id="rId6"/>
    <p:sldLayoutId id="2147486192" r:id="rId7"/>
    <p:sldLayoutId id="2147486193" r:id="rId8"/>
    <p:sldLayoutId id="2147486194" r:id="rId9"/>
    <p:sldLayoutId id="2147486195" r:id="rId10"/>
    <p:sldLayoutId id="2147486196" r:id="rId11"/>
    <p:sldLayoutId id="2147486197" r:id="rId12"/>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2800">
          <a:solidFill>
            <a:srgbClr val="000099"/>
          </a:solidFill>
          <a:latin typeface="+mj-lt"/>
          <a:ea typeface="+mj-ea"/>
          <a:cs typeface="+mj-cs"/>
        </a:defRPr>
      </a:lvl1pPr>
      <a:lvl2pPr algn="ctr" rtl="0" eaLnBrk="0" fontAlgn="base" hangingPunct="0">
        <a:lnSpc>
          <a:spcPct val="80000"/>
        </a:lnSpc>
        <a:spcBef>
          <a:spcPct val="0"/>
        </a:spcBef>
        <a:spcAft>
          <a:spcPct val="0"/>
        </a:spcAft>
        <a:defRPr sz="2800">
          <a:solidFill>
            <a:srgbClr val="000099"/>
          </a:solidFill>
          <a:latin typeface="Arial Black" pitchFamily="34" charset="0"/>
        </a:defRPr>
      </a:lvl2pPr>
      <a:lvl3pPr algn="ctr" rtl="0" eaLnBrk="0" fontAlgn="base" hangingPunct="0">
        <a:lnSpc>
          <a:spcPct val="80000"/>
        </a:lnSpc>
        <a:spcBef>
          <a:spcPct val="0"/>
        </a:spcBef>
        <a:spcAft>
          <a:spcPct val="0"/>
        </a:spcAft>
        <a:defRPr sz="2800">
          <a:solidFill>
            <a:srgbClr val="000099"/>
          </a:solidFill>
          <a:latin typeface="Arial Black" pitchFamily="34" charset="0"/>
        </a:defRPr>
      </a:lvl3pPr>
      <a:lvl4pPr algn="ctr" rtl="0" eaLnBrk="0" fontAlgn="base" hangingPunct="0">
        <a:lnSpc>
          <a:spcPct val="80000"/>
        </a:lnSpc>
        <a:spcBef>
          <a:spcPct val="0"/>
        </a:spcBef>
        <a:spcAft>
          <a:spcPct val="0"/>
        </a:spcAft>
        <a:defRPr sz="2800">
          <a:solidFill>
            <a:srgbClr val="000099"/>
          </a:solidFill>
          <a:latin typeface="Arial Black" pitchFamily="34" charset="0"/>
        </a:defRPr>
      </a:lvl4pPr>
      <a:lvl5pPr algn="ctr" rtl="0" eaLnBrk="0" fontAlgn="base" hangingPunct="0">
        <a:lnSpc>
          <a:spcPct val="80000"/>
        </a:lnSpc>
        <a:spcBef>
          <a:spcPct val="0"/>
        </a:spcBef>
        <a:spcAft>
          <a:spcPct val="0"/>
        </a:spcAft>
        <a:defRPr sz="2800">
          <a:solidFill>
            <a:srgbClr val="000099"/>
          </a:solidFill>
          <a:latin typeface="Arial Black" pitchFamily="34" charset="0"/>
        </a:defRPr>
      </a:lvl5pPr>
      <a:lvl6pPr marL="457200" algn="ctr" rtl="0" fontAlgn="base">
        <a:lnSpc>
          <a:spcPct val="80000"/>
        </a:lnSpc>
        <a:spcBef>
          <a:spcPct val="0"/>
        </a:spcBef>
        <a:spcAft>
          <a:spcPct val="0"/>
        </a:spcAft>
        <a:defRPr sz="2800">
          <a:solidFill>
            <a:srgbClr val="000099"/>
          </a:solidFill>
          <a:latin typeface="Arial Black" pitchFamily="34" charset="0"/>
        </a:defRPr>
      </a:lvl6pPr>
      <a:lvl7pPr marL="914400" algn="ctr" rtl="0" fontAlgn="base">
        <a:lnSpc>
          <a:spcPct val="80000"/>
        </a:lnSpc>
        <a:spcBef>
          <a:spcPct val="0"/>
        </a:spcBef>
        <a:spcAft>
          <a:spcPct val="0"/>
        </a:spcAft>
        <a:defRPr sz="2800">
          <a:solidFill>
            <a:srgbClr val="000099"/>
          </a:solidFill>
          <a:latin typeface="Arial Black" pitchFamily="34" charset="0"/>
        </a:defRPr>
      </a:lvl7pPr>
      <a:lvl8pPr marL="1371600" algn="ctr" rtl="0" fontAlgn="base">
        <a:lnSpc>
          <a:spcPct val="80000"/>
        </a:lnSpc>
        <a:spcBef>
          <a:spcPct val="0"/>
        </a:spcBef>
        <a:spcAft>
          <a:spcPct val="0"/>
        </a:spcAft>
        <a:defRPr sz="2800">
          <a:solidFill>
            <a:srgbClr val="000099"/>
          </a:solidFill>
          <a:latin typeface="Arial Black" pitchFamily="34" charset="0"/>
        </a:defRPr>
      </a:lvl8pPr>
      <a:lvl9pPr marL="1828800" algn="ctr" rtl="0" fontAlgn="base">
        <a:lnSpc>
          <a:spcPct val="80000"/>
        </a:lnSpc>
        <a:spcBef>
          <a:spcPct val="0"/>
        </a:spcBef>
        <a:spcAft>
          <a:spcPct val="0"/>
        </a:spcAft>
        <a:defRPr sz="2800">
          <a:solidFill>
            <a:srgbClr val="000099"/>
          </a:solidFill>
          <a:latin typeface="Arial Black" pitchFamily="34" charset="0"/>
        </a:defRPr>
      </a:lvl9pPr>
    </p:titleStyle>
    <p:bodyStyle>
      <a:lvl1pPr marL="342900" indent="-342900" algn="l" rtl="0" eaLnBrk="0" fontAlgn="base" hangingPunct="0">
        <a:spcBef>
          <a:spcPct val="30000"/>
        </a:spcBef>
        <a:spcAft>
          <a:spcPct val="0"/>
        </a:spcAft>
        <a:buClr>
          <a:srgbClr val="800000"/>
        </a:buClr>
        <a:buFont typeface="Monotype Sorts" pitchFamily="2" charset="2"/>
        <a:buChar char="u"/>
        <a:defRPr sz="2200" b="1">
          <a:solidFill>
            <a:srgbClr val="800000"/>
          </a:solidFill>
          <a:effectLst>
            <a:outerShdw blurRad="38100" dist="38100" dir="2700000" algn="tl">
              <a:srgbClr val="C0C0C0"/>
            </a:outerShdw>
          </a:effectLst>
          <a:latin typeface="+mn-lt"/>
          <a:ea typeface="+mn-ea"/>
          <a:cs typeface="+mn-cs"/>
        </a:defRPr>
      </a:lvl1pPr>
      <a:lvl2pPr marL="381000" indent="-95250" algn="l" rtl="0" eaLnBrk="0" fontAlgn="base" hangingPunct="0">
        <a:spcBef>
          <a:spcPct val="20000"/>
        </a:spcBef>
        <a:spcAft>
          <a:spcPct val="0"/>
        </a:spcAft>
        <a:buClr>
          <a:srgbClr val="800000"/>
        </a:buClr>
        <a:buFont typeface="Monotype Sorts" pitchFamily="2" charset="2"/>
        <a:buChar char="è"/>
        <a:defRPr sz="2000" b="1">
          <a:solidFill>
            <a:srgbClr val="000086"/>
          </a:solidFill>
          <a:effectLst>
            <a:outerShdw blurRad="38100" dist="38100" dir="2700000" algn="tl">
              <a:srgbClr val="C0C0C0"/>
            </a:outerShdw>
          </a:effectLst>
          <a:latin typeface="+mn-lt"/>
        </a:defRPr>
      </a:lvl2pPr>
      <a:lvl3pPr marL="755650" indent="-184150" algn="l" rtl="0" eaLnBrk="0" fontAlgn="base" hangingPunct="0">
        <a:spcBef>
          <a:spcPct val="30000"/>
        </a:spcBef>
        <a:spcAft>
          <a:spcPct val="0"/>
        </a:spcAft>
        <a:buClr>
          <a:srgbClr val="800000"/>
        </a:buClr>
        <a:buFont typeface="Monotype Sorts" pitchFamily="2" charset="2"/>
        <a:buChar char="r"/>
        <a:defRPr sz="2000" b="1">
          <a:solidFill>
            <a:srgbClr val="000086"/>
          </a:solidFill>
          <a:effectLst>
            <a:outerShdw blurRad="38100" dist="38100" dir="2700000" algn="tl">
              <a:srgbClr val="C0C0C0"/>
            </a:outerShdw>
          </a:effectLst>
          <a:latin typeface="+mn-lt"/>
        </a:defRPr>
      </a:lvl3pPr>
      <a:lvl4pPr marL="1143000" indent="-196850" algn="l" rtl="0" eaLnBrk="0" fontAlgn="base" hangingPunct="0">
        <a:lnSpc>
          <a:spcPct val="70000"/>
        </a:lnSpc>
        <a:spcBef>
          <a:spcPct val="30000"/>
        </a:spcBef>
        <a:spcAft>
          <a:spcPct val="0"/>
        </a:spcAft>
        <a:buClr>
          <a:srgbClr val="800000"/>
        </a:buClr>
        <a:buFont typeface="Wingdings" pitchFamily="-109" charset="2"/>
        <a:buChar char="l"/>
        <a:defRPr sz="1600" b="1">
          <a:solidFill>
            <a:schemeClr val="tx1"/>
          </a:solidFill>
          <a:effectLst>
            <a:outerShdw blurRad="38100" dist="38100" dir="2700000" algn="tl">
              <a:srgbClr val="C0C0C0"/>
            </a:outerShdw>
          </a:effectLst>
          <a:latin typeface="+mn-lt"/>
        </a:defRPr>
      </a:lvl4pPr>
      <a:lvl5pPr marL="1524000" indent="-190500" algn="l" rtl="0" eaLnBrk="0" fontAlgn="base" hangingPunct="0">
        <a:lnSpc>
          <a:spcPct val="70000"/>
        </a:lnSpc>
        <a:spcBef>
          <a:spcPct val="30000"/>
        </a:spcBef>
        <a:spcAft>
          <a:spcPct val="0"/>
        </a:spcAft>
        <a:buClr>
          <a:srgbClr val="800000"/>
        </a:buClr>
        <a:buFont typeface="Wingdings" pitchFamily="-109" charset="2"/>
        <a:buChar char="ü"/>
        <a:defRPr sz="1600">
          <a:solidFill>
            <a:schemeClr val="tx1"/>
          </a:solidFill>
          <a:effectLst>
            <a:outerShdw blurRad="38100" dist="38100" dir="2700000" algn="tl">
              <a:srgbClr val="C0C0C0"/>
            </a:outerShdw>
          </a:effectLst>
          <a:latin typeface="+mn-lt"/>
        </a:defRPr>
      </a:lvl5pPr>
      <a:lvl6pPr marL="19812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6pPr>
      <a:lvl7pPr marL="24384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7pPr>
      <a:lvl8pPr marL="28956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8pPr>
      <a:lvl9pPr marL="33528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0" y="0"/>
            <a:ext cx="9906000" cy="685800"/>
          </a:xfrm>
          <a:prstGeom prst="rect">
            <a:avLst/>
          </a:prstGeom>
          <a:solidFill>
            <a:srgbClr val="D1F7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1645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a:solidFill>
                  <a:srgbClr val="000000"/>
                </a:solidFill>
                <a:latin typeface="+mn-lt"/>
                <a:cs typeface="Arial" charset="0"/>
              </a:defRPr>
            </a:lvl1pPr>
          </a:lstStyle>
          <a:p>
            <a:pPr>
              <a:defRPr/>
            </a:pPr>
            <a:endParaRPr lang="en-US"/>
          </a:p>
        </p:txBody>
      </p:sp>
      <p:sp>
        <p:nvSpPr>
          <p:cNvPr id="3816453"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400" b="0">
                <a:solidFill>
                  <a:srgbClr val="000000"/>
                </a:solidFill>
                <a:latin typeface="+mn-lt"/>
                <a:cs typeface="Arial" charset="0"/>
              </a:defRPr>
            </a:lvl1pPr>
          </a:lstStyle>
          <a:p>
            <a:pPr>
              <a:defRPr/>
            </a:pPr>
            <a:fld id="{361C6BF6-8A28-45D6-883D-14EC1753D60C}" type="slidenum">
              <a:rPr lang="en-US"/>
              <a:pPr>
                <a:defRPr/>
              </a:pPr>
              <a:t>‹#›</a:t>
            </a:fld>
            <a:endParaRPr lang="en-US"/>
          </a:p>
        </p:txBody>
      </p:sp>
      <p:pic>
        <p:nvPicPr>
          <p:cNvPr id="29702" name="Picture 6" descr="icfalogo"/>
          <p:cNvPicPr>
            <a:picLocks noChangeAspect="1" noChangeArrowheads="1"/>
          </p:cNvPicPr>
          <p:nvPr/>
        </p:nvPicPr>
        <p:blipFill>
          <a:blip r:embed="rId15" cstate="print"/>
          <a:srcRect l="28235" r="28235" b="28799"/>
          <a:stretch>
            <a:fillRect/>
          </a:stretch>
        </p:blipFill>
        <p:spPr bwMode="auto">
          <a:xfrm>
            <a:off x="0" y="0"/>
            <a:ext cx="1373188"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572" r:id="rId1"/>
    <p:sldLayoutId id="2147486573" r:id="rId2"/>
    <p:sldLayoutId id="2147486574" r:id="rId3"/>
    <p:sldLayoutId id="2147486575" r:id="rId4"/>
    <p:sldLayoutId id="2147486576" r:id="rId5"/>
    <p:sldLayoutId id="2147486577" r:id="rId6"/>
    <p:sldLayoutId id="2147486578" r:id="rId7"/>
    <p:sldLayoutId id="2147486579" r:id="rId8"/>
    <p:sldLayoutId id="2147486580" r:id="rId9"/>
    <p:sldLayoutId id="2147486581" r:id="rId10"/>
    <p:sldLayoutId id="2147486582" r:id="rId11"/>
    <p:sldLayoutId id="2147486583" r:id="rId12"/>
    <p:sldLayoutId id="2147486584" r:id="rId13"/>
  </p:sldLayoutIdLst>
  <p:transition/>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fontAlgn="base">
        <a:spcBef>
          <a:spcPct val="0"/>
        </a:spcBef>
        <a:spcAft>
          <a:spcPct val="0"/>
        </a:spcAft>
        <a:defRPr sz="3200">
          <a:solidFill>
            <a:srgbClr val="FF0000"/>
          </a:solidFill>
          <a:latin typeface="Arial" charset="0"/>
        </a:defRPr>
      </a:lvl6pPr>
      <a:lvl7pPr marL="914400" algn="ctr" rtl="0" fontAlgn="base">
        <a:spcBef>
          <a:spcPct val="0"/>
        </a:spcBef>
        <a:spcAft>
          <a:spcPct val="0"/>
        </a:spcAft>
        <a:defRPr sz="3200">
          <a:solidFill>
            <a:srgbClr val="FF0000"/>
          </a:solidFill>
          <a:latin typeface="Arial" charset="0"/>
        </a:defRPr>
      </a:lvl7pPr>
      <a:lvl8pPr marL="1371600" algn="ctr" rtl="0" fontAlgn="base">
        <a:spcBef>
          <a:spcPct val="0"/>
        </a:spcBef>
        <a:spcAft>
          <a:spcPct val="0"/>
        </a:spcAft>
        <a:defRPr sz="3200">
          <a:solidFill>
            <a:srgbClr val="FF0000"/>
          </a:solidFill>
          <a:latin typeface="Arial" charset="0"/>
        </a:defRPr>
      </a:lvl8pPr>
      <a:lvl9pPr marL="1828800" algn="ctr" rtl="0" fontAlgn="base">
        <a:spcBef>
          <a:spcPct val="0"/>
        </a:spcBef>
        <a:spcAft>
          <a:spcPct val="0"/>
        </a:spcAft>
        <a:defRPr sz="32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23" y="0"/>
            <a:ext cx="1122363" cy="1066800"/>
          </a:xfrm>
          <a:prstGeom prst="rect">
            <a:avLst/>
          </a:prstGeom>
          <a:noFill/>
          <a:ln w="9525">
            <a:noFill/>
            <a:miter lim="800000"/>
            <a:headEnd/>
            <a:tailEnd/>
          </a:ln>
        </p:spPr>
      </p:pic>
      <p:pic>
        <p:nvPicPr>
          <p:cNvPr id="23561" name="Picture 5" descr="icfalogo"/>
          <p:cNvPicPr>
            <a:picLocks noChangeAspect="1" noChangeArrowheads="1"/>
          </p:cNvPicPr>
          <p:nvPr/>
        </p:nvPicPr>
        <p:blipFill>
          <a:blip r:embed="rId15" cstate="print"/>
          <a:srcRect l="28235" r="28235" b="28799"/>
          <a:stretch>
            <a:fillRect/>
          </a:stretch>
        </p:blipFill>
        <p:spPr bwMode="auto">
          <a:xfrm>
            <a:off x="8704265" y="190500"/>
            <a:ext cx="1201737" cy="800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598" r:id="rId1"/>
    <p:sldLayoutId id="2147486599" r:id="rId2"/>
    <p:sldLayoutId id="2147486600" r:id="rId3"/>
    <p:sldLayoutId id="2147486601" r:id="rId4"/>
    <p:sldLayoutId id="2147486602" r:id="rId5"/>
    <p:sldLayoutId id="2147486603" r:id="rId6"/>
    <p:sldLayoutId id="2147486604" r:id="rId7"/>
    <p:sldLayoutId id="2147486605" r:id="rId8"/>
    <p:sldLayoutId id="2147486606" r:id="rId9"/>
    <p:sldLayoutId id="2147486607" r:id="rId10"/>
    <p:sldLayoutId id="2147486608" r:id="rId11"/>
    <p:sldLayoutId id="2147486609"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23" y="0"/>
            <a:ext cx="1122363" cy="1066800"/>
          </a:xfrm>
          <a:prstGeom prst="rect">
            <a:avLst/>
          </a:prstGeom>
          <a:noFill/>
          <a:ln w="9525">
            <a:noFill/>
            <a:miter lim="800000"/>
            <a:headEnd/>
            <a:tailEnd/>
          </a:ln>
        </p:spPr>
      </p:pic>
      <p:pic>
        <p:nvPicPr>
          <p:cNvPr id="23561" name="Picture 5" descr="icfalogo"/>
          <p:cNvPicPr>
            <a:picLocks noChangeAspect="1" noChangeArrowheads="1"/>
          </p:cNvPicPr>
          <p:nvPr/>
        </p:nvPicPr>
        <p:blipFill>
          <a:blip r:embed="rId15" cstate="print"/>
          <a:srcRect l="28235" r="28235" b="28799"/>
          <a:stretch>
            <a:fillRect/>
          </a:stretch>
        </p:blipFill>
        <p:spPr bwMode="auto">
          <a:xfrm>
            <a:off x="8704265" y="190500"/>
            <a:ext cx="1201737" cy="800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623" r:id="rId1"/>
    <p:sldLayoutId id="2147486624" r:id="rId2"/>
    <p:sldLayoutId id="2147486625" r:id="rId3"/>
    <p:sldLayoutId id="2147486626" r:id="rId4"/>
    <p:sldLayoutId id="2147486627" r:id="rId5"/>
    <p:sldLayoutId id="2147486628" r:id="rId6"/>
    <p:sldLayoutId id="2147486629" r:id="rId7"/>
    <p:sldLayoutId id="2147486630" r:id="rId8"/>
    <p:sldLayoutId id="2147486631" r:id="rId9"/>
    <p:sldLayoutId id="2147486632" r:id="rId10"/>
    <p:sldLayoutId id="2147486633" r:id="rId11"/>
    <p:sldLayoutId id="2147486634"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117606"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6627"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93995FEB-29E8-46BD-9D13-345A2CCAAD4A}"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6632" name="Picture 16"/>
          <p:cNvPicPr>
            <a:picLocks noChangeAspect="1" noChangeArrowheads="1"/>
          </p:cNvPicPr>
          <p:nvPr/>
        </p:nvPicPr>
        <p:blipFill>
          <a:blip r:embed="rId14" cstate="print"/>
          <a:srcRect/>
          <a:stretch>
            <a:fillRect/>
          </a:stretch>
        </p:blipFill>
        <p:spPr bwMode="auto">
          <a:xfrm>
            <a:off x="23" y="0"/>
            <a:ext cx="1122363" cy="1066800"/>
          </a:xfrm>
          <a:prstGeom prst="rect">
            <a:avLst/>
          </a:prstGeom>
          <a:noFill/>
          <a:ln w="9525">
            <a:noFill/>
            <a:miter lim="800000"/>
            <a:headEnd/>
            <a:tailEnd/>
          </a:ln>
        </p:spPr>
      </p:pic>
      <p:pic>
        <p:nvPicPr>
          <p:cNvPr id="26633" name="Picture 2"/>
          <p:cNvPicPr>
            <a:picLocks noChangeAspect="1" noChangeArrowheads="1"/>
          </p:cNvPicPr>
          <p:nvPr/>
        </p:nvPicPr>
        <p:blipFill>
          <a:blip r:embed="rId15" cstate="print"/>
          <a:srcRect/>
          <a:stretch>
            <a:fillRect/>
          </a:stretch>
        </p:blipFill>
        <p:spPr bwMode="auto">
          <a:xfrm>
            <a:off x="8255000" y="228600"/>
            <a:ext cx="1651000" cy="72548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648" r:id="rId1"/>
    <p:sldLayoutId id="2147486649" r:id="rId2"/>
    <p:sldLayoutId id="2147486650" r:id="rId3"/>
    <p:sldLayoutId id="2147486651" r:id="rId4"/>
    <p:sldLayoutId id="2147486652" r:id="rId5"/>
    <p:sldLayoutId id="2147486653" r:id="rId6"/>
    <p:sldLayoutId id="2147486654" r:id="rId7"/>
    <p:sldLayoutId id="2147486655" r:id="rId8"/>
    <p:sldLayoutId id="2147486656" r:id="rId9"/>
    <p:sldLayoutId id="2147486657" r:id="rId10"/>
    <p:sldLayoutId id="2147486658" r:id="rId11"/>
    <p:sldLayoutId id="2147486659"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1298" name="Rectangle 2"/>
          <p:cNvSpPr>
            <a:spLocks noGrp="1" noChangeArrowheads="1"/>
          </p:cNvSpPr>
          <p:nvPr>
            <p:ph type="title"/>
          </p:nvPr>
        </p:nvSpPr>
        <p:spPr bwMode="auto">
          <a:xfrm>
            <a:off x="1219200" y="228600"/>
            <a:ext cx="8585200" cy="685800"/>
          </a:xfrm>
          <a:prstGeom prst="rect">
            <a:avLst/>
          </a:prstGeom>
          <a:noFill/>
          <a:ln w="15875">
            <a:noFill/>
            <a:miter lim="800000"/>
            <a:headEnd/>
            <a:tailEnd/>
          </a:ln>
          <a:effectLst>
            <a:outerShdw dist="35921" dir="18900000" algn="ctr" rotWithShape="0">
              <a:srgbClr val="CECEFF"/>
            </a:outerShdw>
          </a:effectLst>
        </p:spPr>
        <p:txBody>
          <a:bodyPr vert="horz" wrap="square" lIns="92075" tIns="10800" rIns="92075" bIns="10800" numCol="1" anchor="ctr" anchorCtr="1" compatLnSpc="1">
            <a:prstTxWarp prst="textNoShape">
              <a:avLst/>
            </a:prstTxWarp>
          </a:bodyPr>
          <a:lstStyle/>
          <a:p>
            <a:pPr lvl="0"/>
            <a:r>
              <a:rPr lang="en-US" smtClean="0"/>
              <a:t>Type in the Slide </a:t>
            </a:r>
            <a:br>
              <a:rPr lang="en-US" smtClean="0"/>
            </a:br>
            <a:r>
              <a:rPr lang="en-US" smtClean="0"/>
              <a:t>Title Here</a:t>
            </a:r>
          </a:p>
        </p:txBody>
      </p:sp>
      <p:sp>
        <p:nvSpPr>
          <p:cNvPr id="4791299" name="Rectangle 3"/>
          <p:cNvSpPr>
            <a:spLocks noGrp="1" noChangeArrowheads="1"/>
          </p:cNvSpPr>
          <p:nvPr>
            <p:ph type="body" idx="1"/>
          </p:nvPr>
        </p:nvSpPr>
        <p:spPr bwMode="auto">
          <a:xfrm>
            <a:off x="247650" y="1182688"/>
            <a:ext cx="9245600" cy="5332412"/>
          </a:xfrm>
          <a:prstGeom prst="rect">
            <a:avLst/>
          </a:prstGeom>
          <a:noFill/>
          <a:ln w="254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4791300" name="Text Box 4"/>
          <p:cNvSpPr txBox="1">
            <a:spLocks noChangeArrowheads="1"/>
          </p:cNvSpPr>
          <p:nvPr/>
        </p:nvSpPr>
        <p:spPr bwMode="auto">
          <a:xfrm>
            <a:off x="320539" y="6380164"/>
            <a:ext cx="186012" cy="339196"/>
          </a:xfrm>
          <a:prstGeom prst="rect">
            <a:avLst/>
          </a:prstGeom>
          <a:noFill/>
          <a:ln w="25400">
            <a:noFill/>
            <a:miter lim="800000"/>
            <a:headEnd/>
            <a:tailEnd/>
          </a:ln>
          <a:effectLst/>
        </p:spPr>
        <p:txBody>
          <a:bodyPr wrap="none" lIns="92075" tIns="46038" rIns="92075" bIns="46038">
            <a:spAutoFit/>
          </a:bodyPr>
          <a:lstStyle/>
          <a:p>
            <a:pPr>
              <a:lnSpc>
                <a:spcPct val="100000"/>
              </a:lnSpc>
              <a:spcBef>
                <a:spcPct val="0"/>
              </a:spcBef>
              <a:buClrTx/>
              <a:buSzTx/>
              <a:buFontTx/>
              <a:buNone/>
              <a:defRPr/>
            </a:pPr>
            <a:endParaRPr lang="en-US" sz="1600" b="0">
              <a:solidFill>
                <a:srgbClr val="000000"/>
              </a:solidFill>
              <a:effectLst>
                <a:outerShdw blurRad="38100" dist="38100" dir="2700000" algn="tl">
                  <a:srgbClr val="C0C0C0"/>
                </a:outerShdw>
              </a:effectLst>
            </a:endParaRPr>
          </a:p>
        </p:txBody>
      </p:sp>
      <p:pic>
        <p:nvPicPr>
          <p:cNvPr id="30725" name="Picture 5" descr="icfalogo"/>
          <p:cNvPicPr>
            <a:picLocks noChangeAspect="1" noChangeArrowheads="1"/>
          </p:cNvPicPr>
          <p:nvPr/>
        </p:nvPicPr>
        <p:blipFill>
          <a:blip r:embed="rId14" cstate="print"/>
          <a:srcRect l="28235" r="28235" b="28799"/>
          <a:stretch>
            <a:fillRect/>
          </a:stretch>
        </p:blipFill>
        <p:spPr bwMode="auto">
          <a:xfrm>
            <a:off x="0" y="0"/>
            <a:ext cx="1524000" cy="1098550"/>
          </a:xfrm>
          <a:prstGeom prst="rect">
            <a:avLst/>
          </a:prstGeom>
          <a:noFill/>
          <a:ln w="9525">
            <a:noFill/>
            <a:miter lim="800000"/>
            <a:headEnd/>
            <a:tailEnd/>
          </a:ln>
        </p:spPr>
      </p:pic>
      <p:pic>
        <p:nvPicPr>
          <p:cNvPr id="30726" name="Picture 6" descr="caltech_logo"/>
          <p:cNvPicPr>
            <a:picLocks noChangeAspect="1" noChangeArrowheads="1"/>
          </p:cNvPicPr>
          <p:nvPr/>
        </p:nvPicPr>
        <p:blipFill>
          <a:blip r:embed="rId15" cstate="print"/>
          <a:srcRect/>
          <a:stretch>
            <a:fillRect/>
          </a:stretch>
        </p:blipFill>
        <p:spPr bwMode="auto">
          <a:xfrm>
            <a:off x="8999538" y="104775"/>
            <a:ext cx="830262" cy="871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688" r:id="rId1"/>
    <p:sldLayoutId id="2147486689" r:id="rId2"/>
    <p:sldLayoutId id="2147486690" r:id="rId3"/>
    <p:sldLayoutId id="2147486691" r:id="rId4"/>
    <p:sldLayoutId id="2147486692" r:id="rId5"/>
    <p:sldLayoutId id="2147486693" r:id="rId6"/>
    <p:sldLayoutId id="2147486694" r:id="rId7"/>
    <p:sldLayoutId id="2147486695" r:id="rId8"/>
    <p:sldLayoutId id="2147486696" r:id="rId9"/>
    <p:sldLayoutId id="2147486697" r:id="rId10"/>
    <p:sldLayoutId id="2147486698" r:id="rId11"/>
    <p:sldLayoutId id="2147487152" r:id="rId12"/>
  </p:sldLayoutIdLst>
  <p:transition/>
  <p:txStyles>
    <p:titleStyle>
      <a:lvl1pPr algn="ctr" rtl="0" eaLnBrk="0" fontAlgn="base" hangingPunct="0">
        <a:lnSpc>
          <a:spcPct val="80000"/>
        </a:lnSpc>
        <a:spcBef>
          <a:spcPct val="0"/>
        </a:spcBef>
        <a:spcAft>
          <a:spcPct val="0"/>
        </a:spcAft>
        <a:defRPr sz="2800">
          <a:solidFill>
            <a:srgbClr val="000099"/>
          </a:solidFill>
          <a:latin typeface="+mj-lt"/>
          <a:ea typeface="+mj-ea"/>
          <a:cs typeface="+mj-cs"/>
        </a:defRPr>
      </a:lvl1pPr>
      <a:lvl2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2pPr>
      <a:lvl3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3pPr>
      <a:lvl4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4pPr>
      <a:lvl5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5pPr>
      <a:lvl6pPr marL="457200" algn="ctr" rtl="0" fontAlgn="base">
        <a:lnSpc>
          <a:spcPct val="80000"/>
        </a:lnSpc>
        <a:spcBef>
          <a:spcPct val="0"/>
        </a:spcBef>
        <a:spcAft>
          <a:spcPct val="0"/>
        </a:spcAft>
        <a:defRPr sz="2800">
          <a:solidFill>
            <a:srgbClr val="000099"/>
          </a:solidFill>
          <a:latin typeface="Arial Black" pitchFamily="34" charset="0"/>
          <a:cs typeface="Arial" charset="0"/>
        </a:defRPr>
      </a:lvl6pPr>
      <a:lvl7pPr marL="914400" algn="ctr" rtl="0" fontAlgn="base">
        <a:lnSpc>
          <a:spcPct val="80000"/>
        </a:lnSpc>
        <a:spcBef>
          <a:spcPct val="0"/>
        </a:spcBef>
        <a:spcAft>
          <a:spcPct val="0"/>
        </a:spcAft>
        <a:defRPr sz="2800">
          <a:solidFill>
            <a:srgbClr val="000099"/>
          </a:solidFill>
          <a:latin typeface="Arial Black" pitchFamily="34" charset="0"/>
          <a:cs typeface="Arial" charset="0"/>
        </a:defRPr>
      </a:lvl7pPr>
      <a:lvl8pPr marL="1371600" algn="ctr" rtl="0" fontAlgn="base">
        <a:lnSpc>
          <a:spcPct val="80000"/>
        </a:lnSpc>
        <a:spcBef>
          <a:spcPct val="0"/>
        </a:spcBef>
        <a:spcAft>
          <a:spcPct val="0"/>
        </a:spcAft>
        <a:defRPr sz="2800">
          <a:solidFill>
            <a:srgbClr val="000099"/>
          </a:solidFill>
          <a:latin typeface="Arial Black" pitchFamily="34" charset="0"/>
          <a:cs typeface="Arial" charset="0"/>
        </a:defRPr>
      </a:lvl8pPr>
      <a:lvl9pPr marL="1828800" algn="ctr" rtl="0" fontAlgn="base">
        <a:lnSpc>
          <a:spcPct val="80000"/>
        </a:lnSpc>
        <a:spcBef>
          <a:spcPct val="0"/>
        </a:spcBef>
        <a:spcAft>
          <a:spcPct val="0"/>
        </a:spcAft>
        <a:defRPr sz="2800">
          <a:solidFill>
            <a:srgbClr val="000099"/>
          </a:solidFill>
          <a:latin typeface="Arial Black" pitchFamily="34" charset="0"/>
          <a:cs typeface="Arial" charset="0"/>
        </a:defRPr>
      </a:lvl9pPr>
    </p:titleStyle>
    <p:bodyStyle>
      <a:lvl1pPr marL="342900" indent="-342900" algn="l" rtl="0" eaLnBrk="0" fontAlgn="base" hangingPunct="0">
        <a:spcBef>
          <a:spcPct val="30000"/>
        </a:spcBef>
        <a:spcAft>
          <a:spcPct val="0"/>
        </a:spcAft>
        <a:buClr>
          <a:srgbClr val="800000"/>
        </a:buClr>
        <a:buSzPct val="90000"/>
        <a:buFont typeface="Wingdings" pitchFamily="2" charset="2"/>
        <a:buChar char="u"/>
        <a:defRPr sz="2200" b="1">
          <a:solidFill>
            <a:srgbClr val="800000"/>
          </a:solidFill>
          <a:effectLst>
            <a:outerShdw blurRad="38100" dist="38100" dir="2700000" algn="tl">
              <a:srgbClr val="C0C0C0"/>
            </a:outerShdw>
          </a:effectLst>
          <a:latin typeface="+mn-lt"/>
          <a:ea typeface="+mn-ea"/>
          <a:cs typeface="+mn-cs"/>
        </a:defRPr>
      </a:lvl1pPr>
      <a:lvl2pPr marL="381000" indent="-95250" algn="l" rtl="0" eaLnBrk="0" fontAlgn="base" hangingPunct="0">
        <a:spcBef>
          <a:spcPct val="20000"/>
        </a:spcBef>
        <a:spcAft>
          <a:spcPct val="0"/>
        </a:spcAft>
        <a:buClr>
          <a:srgbClr val="800000"/>
        </a:buClr>
        <a:buSzPct val="90000"/>
        <a:buFont typeface="Wingdings" pitchFamily="2" charset="2"/>
        <a:buChar char="r"/>
        <a:defRPr sz="2000" b="1">
          <a:solidFill>
            <a:srgbClr val="000086"/>
          </a:solidFill>
          <a:effectLst>
            <a:outerShdw blurRad="38100" dist="38100" dir="2700000" algn="tl">
              <a:srgbClr val="C0C0C0"/>
            </a:outerShdw>
          </a:effectLst>
          <a:latin typeface="+mn-lt"/>
          <a:cs typeface="+mn-cs"/>
        </a:defRPr>
      </a:lvl2pPr>
      <a:lvl3pPr marL="755650" indent="-184150" algn="l" rtl="0" eaLnBrk="0" fontAlgn="base" hangingPunct="0">
        <a:spcBef>
          <a:spcPct val="30000"/>
        </a:spcBef>
        <a:spcAft>
          <a:spcPct val="0"/>
        </a:spcAft>
        <a:buClr>
          <a:srgbClr val="800000"/>
        </a:buClr>
        <a:buSzPct val="90000"/>
        <a:buFont typeface="Wingdings" pitchFamily="2" charset="2"/>
        <a:buChar char="­"/>
        <a:defRPr sz="2000" b="1">
          <a:solidFill>
            <a:srgbClr val="000086"/>
          </a:solidFill>
          <a:effectLst>
            <a:outerShdw blurRad="38100" dist="38100" dir="2700000" algn="tl">
              <a:srgbClr val="C0C0C0"/>
            </a:outerShdw>
          </a:effectLst>
          <a:latin typeface="+mn-lt"/>
          <a:cs typeface="+mn-cs"/>
        </a:defRPr>
      </a:lvl3pPr>
      <a:lvl4pPr marL="1143000" indent="-196850" algn="l" rtl="0" eaLnBrk="0" fontAlgn="base" hangingPunct="0">
        <a:lnSpc>
          <a:spcPct val="70000"/>
        </a:lnSpc>
        <a:spcBef>
          <a:spcPct val="30000"/>
        </a:spcBef>
        <a:spcAft>
          <a:spcPct val="0"/>
        </a:spcAft>
        <a:buClr>
          <a:srgbClr val="800000"/>
        </a:buClr>
        <a:buSzPct val="90000"/>
        <a:buFont typeface="Wingdings" pitchFamily="2" charset="2"/>
        <a:buChar char="u"/>
        <a:defRPr sz="1600" b="1">
          <a:solidFill>
            <a:schemeClr val="tx1"/>
          </a:solidFill>
          <a:effectLst>
            <a:outerShdw blurRad="38100" dist="38100" dir="2700000" algn="tl">
              <a:srgbClr val="C0C0C0"/>
            </a:outerShdw>
          </a:effectLst>
          <a:latin typeface="+mn-lt"/>
          <a:cs typeface="+mn-cs"/>
        </a:defRPr>
      </a:lvl4pPr>
      <a:lvl5pPr marL="1524000" indent="-190500" algn="l" rtl="0" eaLnBrk="0" fontAlgn="base" hangingPunct="0">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5pPr>
      <a:lvl6pPr marL="19812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6pPr>
      <a:lvl7pPr marL="24384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7pPr>
      <a:lvl8pPr marL="28956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8pPr>
      <a:lvl9pPr marL="33528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27" y="0"/>
            <a:ext cx="1122363" cy="1066800"/>
          </a:xfrm>
          <a:prstGeom prst="rect">
            <a:avLst/>
          </a:prstGeom>
          <a:noFill/>
          <a:ln w="9525">
            <a:noFill/>
            <a:miter lim="800000"/>
            <a:headEnd/>
            <a:tailEnd/>
          </a:ln>
        </p:spPr>
      </p:pic>
      <p:pic>
        <p:nvPicPr>
          <p:cNvPr id="9" name="Picture 5" descr="icfalogo"/>
          <p:cNvPicPr>
            <a:picLocks noChangeAspect="1" noChangeArrowheads="1"/>
          </p:cNvPicPr>
          <p:nvPr/>
        </p:nvPicPr>
        <p:blipFill>
          <a:blip r:embed="rId14" cstate="print"/>
          <a:srcRect l="28235" r="28235" b="28799"/>
          <a:stretch>
            <a:fillRect/>
          </a:stretch>
        </p:blipFill>
        <p:spPr bwMode="auto">
          <a:xfrm>
            <a:off x="8703893" y="190500"/>
            <a:ext cx="1202135" cy="800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737" r:id="rId1"/>
    <p:sldLayoutId id="2147486738" r:id="rId2"/>
    <p:sldLayoutId id="2147486739" r:id="rId3"/>
    <p:sldLayoutId id="2147486740" r:id="rId4"/>
    <p:sldLayoutId id="2147486741" r:id="rId5"/>
    <p:sldLayoutId id="2147486742" r:id="rId6"/>
    <p:sldLayoutId id="2147486743" r:id="rId7"/>
    <p:sldLayoutId id="2147486744" r:id="rId8"/>
    <p:sldLayoutId id="2147486745" r:id="rId9"/>
    <p:sldLayoutId id="2147486746" r:id="rId10"/>
    <p:sldLayoutId id="2147486747" r:id="rId11"/>
  </p:sldLayoutIdLst>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1D3A"/>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60400" y="304800"/>
            <a:ext cx="7797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4579" name="Rectangle 3"/>
          <p:cNvSpPr>
            <a:spLocks noGrp="1" noChangeArrowheads="1"/>
          </p:cNvSpPr>
          <p:nvPr>
            <p:ph type="body" idx="1"/>
          </p:nvPr>
        </p:nvSpPr>
        <p:spPr bwMode="auto">
          <a:xfrm>
            <a:off x="742950" y="1600200"/>
            <a:ext cx="84201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077200" y="64008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latin typeface="Arial" pitchFamily="34" charset="0"/>
              </a:defRPr>
            </a:lvl1pPr>
          </a:lstStyle>
          <a:p>
            <a:pPr eaLnBrk="1" hangingPunct="1">
              <a:buClrTx/>
              <a:buSzTx/>
              <a:defRPr/>
            </a:pPr>
            <a:fld id="{0B5C3069-23AC-4463-853C-506EA0EFE42B}"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2954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4008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4584" name="Picture 16"/>
          <p:cNvPicPr>
            <a:picLocks noChangeAspect="1" noChangeArrowheads="1"/>
          </p:cNvPicPr>
          <p:nvPr/>
        </p:nvPicPr>
        <p:blipFill>
          <a:blip r:embed="rId15" cstate="print"/>
          <a:srcRect/>
          <a:stretch>
            <a:fillRect/>
          </a:stretch>
        </p:blipFill>
        <p:spPr bwMode="auto">
          <a:xfrm>
            <a:off x="8534403" y="76200"/>
            <a:ext cx="1143000" cy="1219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793" r:id="rId1"/>
    <p:sldLayoutId id="2147486794" r:id="rId2"/>
    <p:sldLayoutId id="2147486795" r:id="rId3"/>
    <p:sldLayoutId id="2147486796" r:id="rId4"/>
    <p:sldLayoutId id="2147486797" r:id="rId5"/>
    <p:sldLayoutId id="2147486798" r:id="rId6"/>
    <p:sldLayoutId id="2147486799" r:id="rId7"/>
    <p:sldLayoutId id="2147486800" r:id="rId8"/>
    <p:sldLayoutId id="2147486801" r:id="rId9"/>
    <p:sldLayoutId id="2147486802" r:id="rId10"/>
    <p:sldLayoutId id="2147486803" r:id="rId11"/>
    <p:sldLayoutId id="2147486804" r:id="rId12"/>
    <p:sldLayoutId id="2147486805"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FFCC00"/>
          </a:solidFill>
          <a:latin typeface="+mj-lt"/>
          <a:ea typeface="+mj-ea"/>
          <a:cs typeface="+mj-cs"/>
        </a:defRPr>
      </a:lvl1pPr>
      <a:lvl2pPr algn="l" rtl="0" eaLnBrk="0" fontAlgn="base" hangingPunct="0">
        <a:spcBef>
          <a:spcPct val="0"/>
        </a:spcBef>
        <a:spcAft>
          <a:spcPct val="0"/>
        </a:spcAft>
        <a:defRPr sz="3600" b="1">
          <a:solidFill>
            <a:srgbClr val="FFCC00"/>
          </a:solidFill>
          <a:latin typeface="Arial" pitchFamily="34" charset="0"/>
        </a:defRPr>
      </a:lvl2pPr>
      <a:lvl3pPr algn="l" rtl="0" eaLnBrk="0" fontAlgn="base" hangingPunct="0">
        <a:spcBef>
          <a:spcPct val="0"/>
        </a:spcBef>
        <a:spcAft>
          <a:spcPct val="0"/>
        </a:spcAft>
        <a:defRPr sz="3600" b="1">
          <a:solidFill>
            <a:srgbClr val="FFCC00"/>
          </a:solidFill>
          <a:latin typeface="Arial" pitchFamily="34" charset="0"/>
        </a:defRPr>
      </a:lvl3pPr>
      <a:lvl4pPr algn="l" rtl="0" eaLnBrk="0" fontAlgn="base" hangingPunct="0">
        <a:spcBef>
          <a:spcPct val="0"/>
        </a:spcBef>
        <a:spcAft>
          <a:spcPct val="0"/>
        </a:spcAft>
        <a:defRPr sz="3600" b="1">
          <a:solidFill>
            <a:srgbClr val="FFCC00"/>
          </a:solidFill>
          <a:latin typeface="Arial" pitchFamily="34" charset="0"/>
        </a:defRPr>
      </a:lvl4pPr>
      <a:lvl5pPr algn="l" rtl="0" eaLnBrk="0" fontAlgn="base" hangingPunct="0">
        <a:spcBef>
          <a:spcPct val="0"/>
        </a:spcBef>
        <a:spcAft>
          <a:spcPct val="0"/>
        </a:spcAft>
        <a:defRPr sz="3600" b="1">
          <a:solidFill>
            <a:srgbClr val="FFCC00"/>
          </a:solidFill>
          <a:latin typeface="Arial" pitchFamily="34" charset="0"/>
        </a:defRPr>
      </a:lvl5pPr>
      <a:lvl6pPr marL="457200" algn="l" rtl="0" fontAlgn="base">
        <a:spcBef>
          <a:spcPct val="0"/>
        </a:spcBef>
        <a:spcAft>
          <a:spcPct val="0"/>
        </a:spcAft>
        <a:defRPr sz="3600" b="1">
          <a:solidFill>
            <a:srgbClr val="FFCC00"/>
          </a:solidFill>
          <a:latin typeface="Arial" pitchFamily="34" charset="0"/>
        </a:defRPr>
      </a:lvl6pPr>
      <a:lvl7pPr marL="914400" algn="l" rtl="0" fontAlgn="base">
        <a:spcBef>
          <a:spcPct val="0"/>
        </a:spcBef>
        <a:spcAft>
          <a:spcPct val="0"/>
        </a:spcAft>
        <a:defRPr sz="3600" b="1">
          <a:solidFill>
            <a:srgbClr val="FFCC00"/>
          </a:solidFill>
          <a:latin typeface="Arial" pitchFamily="34" charset="0"/>
        </a:defRPr>
      </a:lvl7pPr>
      <a:lvl8pPr marL="1371600" algn="l" rtl="0" fontAlgn="base">
        <a:spcBef>
          <a:spcPct val="0"/>
        </a:spcBef>
        <a:spcAft>
          <a:spcPct val="0"/>
        </a:spcAft>
        <a:defRPr sz="3600" b="1">
          <a:solidFill>
            <a:srgbClr val="FFCC00"/>
          </a:solidFill>
          <a:latin typeface="Arial" pitchFamily="34" charset="0"/>
        </a:defRPr>
      </a:lvl8pPr>
      <a:lvl9pPr marL="1828800" algn="l" rtl="0" fontAlgn="base">
        <a:spcBef>
          <a:spcPct val="0"/>
        </a:spcBef>
        <a:spcAft>
          <a:spcPct val="0"/>
        </a:spcAft>
        <a:defRPr sz="3600" b="1">
          <a:solidFill>
            <a:srgbClr val="FFCC00"/>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defRPr>
      </a:lvl5pPr>
      <a:lvl6pPr marL="2514600" indent="-228600" algn="l" rtl="0" fontAlgn="base">
        <a:spcBef>
          <a:spcPct val="20000"/>
        </a:spcBef>
        <a:spcAft>
          <a:spcPct val="0"/>
        </a:spcAft>
        <a:buChar char="»"/>
        <a:defRPr sz="2000">
          <a:solidFill>
            <a:schemeClr val="tx1"/>
          </a:solidFill>
          <a:latin typeface="Arial Unicode MS" pitchFamily="34" charset="-128"/>
        </a:defRPr>
      </a:lvl6pPr>
      <a:lvl7pPr marL="2971800" indent="-228600" algn="l" rtl="0" fontAlgn="base">
        <a:spcBef>
          <a:spcPct val="20000"/>
        </a:spcBef>
        <a:spcAft>
          <a:spcPct val="0"/>
        </a:spcAft>
        <a:buChar char="»"/>
        <a:defRPr sz="2000">
          <a:solidFill>
            <a:schemeClr val="tx1"/>
          </a:solidFill>
          <a:latin typeface="Arial Unicode MS" pitchFamily="34" charset="-128"/>
        </a:defRPr>
      </a:lvl7pPr>
      <a:lvl8pPr marL="3429000" indent="-228600" algn="l" rtl="0" fontAlgn="base">
        <a:spcBef>
          <a:spcPct val="20000"/>
        </a:spcBef>
        <a:spcAft>
          <a:spcPct val="0"/>
        </a:spcAft>
        <a:buChar char="»"/>
        <a:defRPr sz="2000">
          <a:solidFill>
            <a:schemeClr val="tx1"/>
          </a:solidFill>
          <a:latin typeface="Arial Unicode MS" pitchFamily="34" charset="-128"/>
        </a:defRPr>
      </a:lvl8pPr>
      <a:lvl9pPr marL="3886200" indent="-228600" algn="l" rtl="0" fontAlgn="base">
        <a:spcBef>
          <a:spcPct val="20000"/>
        </a:spcBef>
        <a:spcAft>
          <a:spcPct val="0"/>
        </a:spcAft>
        <a:buChar char="»"/>
        <a:defRPr sz="2000">
          <a:solidFill>
            <a:schemeClr val="tx1"/>
          </a:solidFill>
          <a:latin typeface="Arial Unicode MS" pitchFamily="3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1" name="Picture 5" descr="icfalogo"/>
          <p:cNvPicPr>
            <a:picLocks noChangeAspect="1" noChangeArrowheads="1"/>
          </p:cNvPicPr>
          <p:nvPr/>
        </p:nvPicPr>
        <p:blipFill>
          <a:blip r:embed="rId14" cstate="print"/>
          <a:srcRect l="28235" r="28235" b="28799"/>
          <a:stretch>
            <a:fillRect/>
          </a:stretch>
        </p:blipFill>
        <p:spPr bwMode="auto">
          <a:xfrm>
            <a:off x="8704265" y="190500"/>
            <a:ext cx="1201737" cy="800100"/>
          </a:xfrm>
          <a:prstGeom prst="rect">
            <a:avLst/>
          </a:prstGeom>
          <a:noFill/>
          <a:ln w="9525">
            <a:noFill/>
            <a:miter lim="800000"/>
            <a:headEnd/>
            <a:tailEnd/>
          </a:ln>
        </p:spPr>
      </p:pic>
      <p:pic>
        <p:nvPicPr>
          <p:cNvPr id="1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1" y="203022"/>
            <a:ext cx="1100675" cy="69626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807" r:id="rId1"/>
    <p:sldLayoutId id="2147486808" r:id="rId2"/>
    <p:sldLayoutId id="2147486809" r:id="rId3"/>
    <p:sldLayoutId id="2147486810" r:id="rId4"/>
    <p:sldLayoutId id="2147486811" r:id="rId5"/>
    <p:sldLayoutId id="2147486812" r:id="rId6"/>
    <p:sldLayoutId id="2147486813" r:id="rId7"/>
    <p:sldLayoutId id="2147486814" r:id="rId8"/>
    <p:sldLayoutId id="2147486815" r:id="rId9"/>
    <p:sldLayoutId id="2147486816" r:id="rId10"/>
    <p:sldLayoutId id="2147486817" r:id="rId11"/>
    <p:sldLayoutId id="2147486818"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27198" y="0"/>
            <a:ext cx="665480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8789771" y="0"/>
            <a:ext cx="1095595" cy="1041356"/>
          </a:xfrm>
          <a:prstGeom prst="rect">
            <a:avLst/>
          </a:prstGeom>
          <a:noFill/>
          <a:ln w="9525">
            <a:noFill/>
            <a:miter lim="800000"/>
            <a:headEnd/>
            <a:tailEnd/>
          </a:ln>
        </p:spPr>
      </p:pic>
      <p:pic>
        <p:nvPicPr>
          <p:cNvPr id="1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74466" y="76200"/>
            <a:ext cx="1525741" cy="965156"/>
          </a:xfrm>
          <a:prstGeom prst="rect">
            <a:avLst/>
          </a:prstGeom>
          <a:noFill/>
          <a:ln w="9525">
            <a:noFill/>
            <a:miter lim="800000"/>
            <a:headEnd/>
            <a:tailEnd/>
          </a:ln>
        </p:spPr>
      </p:pic>
    </p:spTree>
    <p:extLst>
      <p:ext uri="{BB962C8B-B14F-4D97-AF65-F5344CB8AC3E}">
        <p14:creationId xmlns:p14="http://schemas.microsoft.com/office/powerpoint/2010/main" val="2189281583"/>
      </p:ext>
    </p:extLst>
  </p:cSld>
  <p:clrMap bg1="dk2" tx1="lt1" bg2="dk1" tx2="lt2" accent1="accent1" accent2="accent2" accent3="accent3" accent4="accent4" accent5="accent5" accent6="accent6" hlink="hlink" folHlink="folHlink"/>
  <p:sldLayoutIdLst>
    <p:sldLayoutId id="2147486820" r:id="rId1"/>
    <p:sldLayoutId id="2147486821" r:id="rId2"/>
    <p:sldLayoutId id="2147486822" r:id="rId3"/>
    <p:sldLayoutId id="2147486823" r:id="rId4"/>
    <p:sldLayoutId id="2147486824" r:id="rId5"/>
    <p:sldLayoutId id="2147486825" r:id="rId6"/>
    <p:sldLayoutId id="2147486826" r:id="rId7"/>
    <p:sldLayoutId id="2147486827" r:id="rId8"/>
    <p:sldLayoutId id="2147486828" r:id="rId9"/>
    <p:sldLayoutId id="2147486829" r:id="rId10"/>
    <p:sldLayoutId id="2147486830" r:id="rId11"/>
  </p:sldLayoutIdLst>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27" y="0"/>
            <a:ext cx="1122363" cy="1066800"/>
          </a:xfrm>
          <a:prstGeom prst="rect">
            <a:avLst/>
          </a:prstGeom>
          <a:noFill/>
          <a:ln w="9525">
            <a:noFill/>
            <a:miter lim="800000"/>
            <a:headEnd/>
            <a:tailEnd/>
          </a:ln>
        </p:spPr>
      </p:pic>
      <p:pic>
        <p:nvPicPr>
          <p:cNvPr id="9" name="Picture 5" descr="icfalogo"/>
          <p:cNvPicPr>
            <a:picLocks noChangeAspect="1" noChangeArrowheads="1"/>
          </p:cNvPicPr>
          <p:nvPr/>
        </p:nvPicPr>
        <p:blipFill>
          <a:blip r:embed="rId14" cstate="print"/>
          <a:srcRect l="28235" r="28235" b="28799"/>
          <a:stretch>
            <a:fillRect/>
          </a:stretch>
        </p:blipFill>
        <p:spPr bwMode="auto">
          <a:xfrm>
            <a:off x="8703893" y="190500"/>
            <a:ext cx="1202135" cy="800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832" r:id="rId1"/>
    <p:sldLayoutId id="2147486833" r:id="rId2"/>
    <p:sldLayoutId id="2147486834" r:id="rId3"/>
    <p:sldLayoutId id="2147486835" r:id="rId4"/>
    <p:sldLayoutId id="2147486836" r:id="rId5"/>
    <p:sldLayoutId id="2147486837" r:id="rId6"/>
    <p:sldLayoutId id="2147486838" r:id="rId7"/>
    <p:sldLayoutId id="2147486839" r:id="rId8"/>
    <p:sldLayoutId id="2147486840" r:id="rId9"/>
    <p:sldLayoutId id="2147486841" r:id="rId10"/>
    <p:sldLayoutId id="2147486842" r:id="rId11"/>
  </p:sldLayoutIdLst>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225029" name="Rectangle 5"/>
          <p:cNvSpPr>
            <a:spLocks noGrp="1" noChangeArrowheads="1"/>
          </p:cNvSpPr>
          <p:nvPr>
            <p:ph type="title"/>
          </p:nvPr>
        </p:nvSpPr>
        <p:spPr bwMode="auto">
          <a:xfrm>
            <a:off x="1403350" y="76200"/>
            <a:ext cx="7181850" cy="533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4225030" name="Rectangle 6"/>
          <p:cNvSpPr>
            <a:spLocks noGrp="1" noChangeArrowheads="1"/>
          </p:cNvSpPr>
          <p:nvPr>
            <p:ph type="body" idx="1"/>
          </p:nvPr>
        </p:nvSpPr>
        <p:spPr bwMode="auto">
          <a:xfrm>
            <a:off x="908050" y="1066800"/>
            <a:ext cx="8089900" cy="4724400"/>
          </a:xfrm>
          <a:prstGeom prst="rect">
            <a:avLst/>
          </a:prstGeom>
          <a:gradFill rotWithShape="1">
            <a:gsLst>
              <a:gs pos="0">
                <a:schemeClr val="bg1"/>
              </a:gs>
              <a:gs pos="50000">
                <a:srgbClr val="000058"/>
              </a:gs>
              <a:gs pos="100000">
                <a:schemeClr val="bg1"/>
              </a:gs>
            </a:gsLst>
            <a:lin ang="0" scaled="1"/>
          </a:grad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6280" r:id="rId1"/>
    <p:sldLayoutId id="2147486034" r:id="rId2"/>
    <p:sldLayoutId id="2147486035" r:id="rId3"/>
    <p:sldLayoutId id="2147486036" r:id="rId4"/>
    <p:sldLayoutId id="2147486037" r:id="rId5"/>
    <p:sldLayoutId id="2147486038" r:id="rId6"/>
    <p:sldLayoutId id="2147486039" r:id="rId7"/>
    <p:sldLayoutId id="2147486040" r:id="rId8"/>
    <p:sldLayoutId id="2147486041" r:id="rId9"/>
    <p:sldLayoutId id="2147486042" r:id="rId10"/>
    <p:sldLayoutId id="2147486043" r:id="rId11"/>
  </p:sldLayoutIdLst>
  <p:txStyles>
    <p:titleStyle>
      <a:lvl1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2pPr>
      <a:lvl3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3pPr>
      <a:lvl4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4pPr>
      <a:lvl5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5pPr>
      <a:lvl6pPr marL="4572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6pPr>
      <a:lvl7pPr marL="9144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7pPr>
      <a:lvl8pPr marL="13716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8pPr>
      <a:lvl9pPr marL="18288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9pPr>
    </p:titleStyle>
    <p:bodyStyle>
      <a:lvl1pPr marL="571500" indent="-571500" algn="l" rtl="0" eaLnBrk="0" fontAlgn="base" hangingPunct="0">
        <a:lnSpc>
          <a:spcPct val="90000"/>
        </a:lnSpc>
        <a:spcBef>
          <a:spcPct val="30000"/>
        </a:spcBef>
        <a:spcAft>
          <a:spcPct val="0"/>
        </a:spcAft>
        <a:buClr>
          <a:schemeClr val="accent1"/>
        </a:buClr>
        <a:buChar char="•"/>
        <a:defRPr sz="2000" b="1">
          <a:solidFill>
            <a:srgbClr val="FFCC00"/>
          </a:solidFill>
          <a:effectLst>
            <a:outerShdw blurRad="38100" dist="38100" dir="2700000" algn="tl">
              <a:srgbClr val="000000"/>
            </a:outerShdw>
          </a:effectLst>
          <a:latin typeface="+mn-lt"/>
          <a:ea typeface="+mn-ea"/>
          <a:cs typeface="+mn-cs"/>
        </a:defRPr>
      </a:lvl1pPr>
      <a:lvl2pPr marL="1047750" indent="-285750" algn="l" rtl="0" eaLnBrk="0" fontAlgn="base" hangingPunct="0">
        <a:lnSpc>
          <a:spcPct val="90000"/>
        </a:lnSpc>
        <a:spcBef>
          <a:spcPct val="30000"/>
        </a:spcBef>
        <a:spcAft>
          <a:spcPct val="0"/>
        </a:spcAft>
        <a:buClr>
          <a:schemeClr val="hlink"/>
        </a:buClr>
        <a:buSzPct val="70000"/>
        <a:buFont typeface="Wingdings" pitchFamily="-109" charset="2"/>
        <a:buChar char="n"/>
        <a:defRPr b="1">
          <a:solidFill>
            <a:schemeClr val="tx1"/>
          </a:solidFill>
          <a:latin typeface="+mn-lt"/>
        </a:defRPr>
      </a:lvl2pPr>
      <a:lvl3pPr marL="1562100" indent="-228600" algn="l" rtl="0" eaLnBrk="0" fontAlgn="base" hangingPunct="0">
        <a:lnSpc>
          <a:spcPct val="90000"/>
        </a:lnSpc>
        <a:spcBef>
          <a:spcPct val="30000"/>
        </a:spcBef>
        <a:spcAft>
          <a:spcPct val="0"/>
        </a:spcAft>
        <a:buClr>
          <a:schemeClr val="tx1"/>
        </a:buClr>
        <a:buSzPct val="80000"/>
        <a:buFont typeface="Wingdings" pitchFamily="-109" charset="2"/>
        <a:buChar char="l"/>
        <a:defRPr sz="1600" b="1">
          <a:solidFill>
            <a:schemeClr val="tx1"/>
          </a:solidFill>
          <a:latin typeface="+mn-lt"/>
        </a:defRPr>
      </a:lvl3pPr>
      <a:lvl4pPr marL="1924050" indent="-171450" algn="l" rtl="0" eaLnBrk="0" fontAlgn="base" hangingPunct="0">
        <a:lnSpc>
          <a:spcPct val="90000"/>
        </a:lnSpc>
        <a:spcBef>
          <a:spcPct val="30000"/>
        </a:spcBef>
        <a:spcAft>
          <a:spcPct val="0"/>
        </a:spcAft>
        <a:buClr>
          <a:schemeClr val="hlink"/>
        </a:buClr>
        <a:buSzPct val="100000"/>
        <a:buFont typeface="Wingdings" pitchFamily="-109" charset="2"/>
        <a:buChar char="u"/>
        <a:defRPr sz="1400" b="1">
          <a:solidFill>
            <a:srgbClr val="0000FF"/>
          </a:solidFill>
          <a:latin typeface="+mn-lt"/>
        </a:defRPr>
      </a:lvl4pPr>
      <a:lvl5pPr marL="2286000" indent="-171450" algn="l" rtl="0" eaLnBrk="0" fontAlgn="base" hangingPunct="0">
        <a:lnSpc>
          <a:spcPct val="90000"/>
        </a:lnSpc>
        <a:spcBef>
          <a:spcPct val="30000"/>
        </a:spcBef>
        <a:spcAft>
          <a:spcPct val="0"/>
        </a:spcAft>
        <a:defRPr sz="1400" b="1">
          <a:solidFill>
            <a:srgbClr val="0000FF"/>
          </a:solidFill>
          <a:latin typeface="+mn-lt"/>
        </a:defRPr>
      </a:lvl5pPr>
      <a:lvl6pPr marL="2743200" indent="-171450" algn="l" rtl="0" fontAlgn="base">
        <a:lnSpc>
          <a:spcPct val="90000"/>
        </a:lnSpc>
        <a:spcBef>
          <a:spcPct val="30000"/>
        </a:spcBef>
        <a:spcAft>
          <a:spcPct val="0"/>
        </a:spcAft>
        <a:defRPr sz="1400" b="1">
          <a:solidFill>
            <a:srgbClr val="0000FF"/>
          </a:solidFill>
          <a:latin typeface="+mn-lt"/>
        </a:defRPr>
      </a:lvl6pPr>
      <a:lvl7pPr marL="3200400" indent="-171450" algn="l" rtl="0" fontAlgn="base">
        <a:lnSpc>
          <a:spcPct val="90000"/>
        </a:lnSpc>
        <a:spcBef>
          <a:spcPct val="30000"/>
        </a:spcBef>
        <a:spcAft>
          <a:spcPct val="0"/>
        </a:spcAft>
        <a:defRPr sz="1400" b="1">
          <a:solidFill>
            <a:srgbClr val="0000FF"/>
          </a:solidFill>
          <a:latin typeface="+mn-lt"/>
        </a:defRPr>
      </a:lvl7pPr>
      <a:lvl8pPr marL="3657600" indent="-171450" algn="l" rtl="0" fontAlgn="base">
        <a:lnSpc>
          <a:spcPct val="90000"/>
        </a:lnSpc>
        <a:spcBef>
          <a:spcPct val="30000"/>
        </a:spcBef>
        <a:spcAft>
          <a:spcPct val="0"/>
        </a:spcAft>
        <a:defRPr sz="1400" b="1">
          <a:solidFill>
            <a:srgbClr val="0000FF"/>
          </a:solidFill>
          <a:latin typeface="+mn-lt"/>
        </a:defRPr>
      </a:lvl8pPr>
      <a:lvl9pPr marL="4114800" indent="-171450" algn="l" rtl="0" fontAlgn="base">
        <a:lnSpc>
          <a:spcPct val="90000"/>
        </a:lnSpc>
        <a:spcBef>
          <a:spcPct val="30000"/>
        </a:spcBef>
        <a:spcAft>
          <a:spcPct val="0"/>
        </a:spcAft>
        <a:defRPr sz="1400" b="1">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24" y="0"/>
            <a:ext cx="1122363" cy="1066800"/>
          </a:xfrm>
          <a:prstGeom prst="rect">
            <a:avLst/>
          </a:prstGeom>
          <a:noFill/>
          <a:ln w="9525">
            <a:noFill/>
            <a:miter lim="800000"/>
            <a:headEnd/>
            <a:tailEnd/>
          </a:ln>
        </p:spPr>
      </p:pic>
      <p:pic>
        <p:nvPicPr>
          <p:cNvPr id="23561" name="Picture 5" descr="icfalogo"/>
          <p:cNvPicPr>
            <a:picLocks noChangeAspect="1" noChangeArrowheads="1"/>
          </p:cNvPicPr>
          <p:nvPr/>
        </p:nvPicPr>
        <p:blipFill>
          <a:blip r:embed="rId15" cstate="print"/>
          <a:srcRect l="28235" r="28235" b="28799"/>
          <a:stretch>
            <a:fillRect/>
          </a:stretch>
        </p:blipFill>
        <p:spPr bwMode="auto">
          <a:xfrm>
            <a:off x="8704265" y="190500"/>
            <a:ext cx="1201737" cy="800100"/>
          </a:xfrm>
          <a:prstGeom prst="rect">
            <a:avLst/>
          </a:prstGeom>
          <a:noFill/>
          <a:ln w="9525">
            <a:noFill/>
            <a:miter lim="800000"/>
            <a:headEnd/>
            <a:tailEnd/>
          </a:ln>
        </p:spPr>
      </p:pic>
    </p:spTree>
    <p:extLst>
      <p:ext uri="{BB962C8B-B14F-4D97-AF65-F5344CB8AC3E}">
        <p14:creationId xmlns:p14="http://schemas.microsoft.com/office/powerpoint/2010/main" val="2565977861"/>
      </p:ext>
    </p:extLst>
  </p:cSld>
  <p:clrMap bg1="dk2" tx1="lt1" bg2="dk1" tx2="lt2" accent1="accent1" accent2="accent2" accent3="accent3" accent4="accent4" accent5="accent5" accent6="accent6" hlink="hlink" folHlink="folHlink"/>
  <p:sldLayoutIdLst>
    <p:sldLayoutId id="2147486856" r:id="rId1"/>
    <p:sldLayoutId id="2147486857" r:id="rId2"/>
    <p:sldLayoutId id="2147486858" r:id="rId3"/>
    <p:sldLayoutId id="2147486859" r:id="rId4"/>
    <p:sldLayoutId id="2147486860" r:id="rId5"/>
    <p:sldLayoutId id="2147486861" r:id="rId6"/>
    <p:sldLayoutId id="2147486862" r:id="rId7"/>
    <p:sldLayoutId id="2147486863" r:id="rId8"/>
    <p:sldLayoutId id="2147486864" r:id="rId9"/>
    <p:sldLayoutId id="2147486865" r:id="rId10"/>
    <p:sldLayoutId id="2147486866" r:id="rId11"/>
    <p:sldLayoutId id="2147486867"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78210" y="0"/>
            <a:ext cx="7061201"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8789771" y="0"/>
            <a:ext cx="1095595" cy="1041356"/>
          </a:xfrm>
          <a:prstGeom prst="rect">
            <a:avLst/>
          </a:prstGeom>
          <a:noFill/>
          <a:ln w="9525">
            <a:noFill/>
            <a:miter lim="800000"/>
            <a:headEnd/>
            <a:tailEnd/>
          </a:ln>
        </p:spPr>
      </p:pic>
      <p:pic>
        <p:nvPicPr>
          <p:cNvPr id="1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74466" y="76200"/>
            <a:ext cx="1525741" cy="965156"/>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884" r:id="rId1"/>
    <p:sldLayoutId id="2147486885" r:id="rId2"/>
    <p:sldLayoutId id="2147486886" r:id="rId3"/>
    <p:sldLayoutId id="2147486887" r:id="rId4"/>
    <p:sldLayoutId id="2147486888" r:id="rId5"/>
    <p:sldLayoutId id="2147486889" r:id="rId6"/>
    <p:sldLayoutId id="2147486890" r:id="rId7"/>
    <p:sldLayoutId id="2147486891" r:id="rId8"/>
    <p:sldLayoutId id="2147486892" r:id="rId9"/>
    <p:sldLayoutId id="2147486893" r:id="rId10"/>
    <p:sldLayoutId id="2147486894" r:id="rId11"/>
  </p:sldLayoutIdLst>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78210" y="0"/>
            <a:ext cx="7061201"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22771" y="0"/>
            <a:ext cx="1095595" cy="1041356"/>
          </a:xfrm>
          <a:prstGeom prst="rect">
            <a:avLst/>
          </a:prstGeom>
          <a:noFill/>
          <a:ln w="9525">
            <a:noFill/>
            <a:miter lim="800000"/>
            <a:headEnd/>
            <a:tailEnd/>
          </a:ln>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07366" y="0"/>
            <a:ext cx="898634" cy="1137720"/>
          </a:xfrm>
          <a:prstGeom prst="rect">
            <a:avLst/>
          </a:prstGeom>
        </p:spPr>
      </p:pic>
    </p:spTree>
  </p:cSld>
  <p:clrMap bg1="dk2" tx1="lt1" bg2="dk1" tx2="lt2" accent1="accent1" accent2="accent2" accent3="accent3" accent4="accent4" accent5="accent5" accent6="accent6" hlink="hlink" folHlink="folHlink"/>
  <p:sldLayoutIdLst>
    <p:sldLayoutId id="2147486908" r:id="rId1"/>
    <p:sldLayoutId id="2147486909" r:id="rId2"/>
    <p:sldLayoutId id="2147486910" r:id="rId3"/>
    <p:sldLayoutId id="2147486911" r:id="rId4"/>
    <p:sldLayoutId id="2147486912" r:id="rId5"/>
    <p:sldLayoutId id="2147486913" r:id="rId6"/>
    <p:sldLayoutId id="2147486914" r:id="rId7"/>
    <p:sldLayoutId id="2147486915" r:id="rId8"/>
    <p:sldLayoutId id="2147486916" r:id="rId9"/>
    <p:sldLayoutId id="2147486917" r:id="rId10"/>
    <p:sldLayoutId id="2147486918" r:id="rId11"/>
  </p:sldLayoutIdLst>
  <p:timing>
    <p:tnLst>
      <p:par>
        <p:cTn id="1" dur="indefinite" restart="never" nodeType="tmRoot"/>
      </p:par>
    </p:tnLst>
  </p:timing>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0"/>
            <a:ext cx="9906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2" tIns="45661" rIns="91332" bIns="45661"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227018" y="639771"/>
            <a:ext cx="9570641" cy="59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2" tIns="45661" rIns="91332" bIns="456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8"/>
          <p:cNvSpPr>
            <a:spLocks noChangeArrowheads="1"/>
          </p:cNvSpPr>
          <p:nvPr/>
        </p:nvSpPr>
        <p:spPr bwMode="auto">
          <a:xfrm>
            <a:off x="9634273" y="6638925"/>
            <a:ext cx="1570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spcBef>
                <a:spcPct val="0"/>
              </a:spcBef>
              <a:buClrTx/>
              <a:buSzTx/>
              <a:buFontTx/>
              <a:buNone/>
            </a:pPr>
            <a:fld id="{CAA135CC-292D-4B53-9DA9-1A120726D398}" type="slidenum">
              <a:rPr lang="en-US" sz="1000" b="0" smtClean="0">
                <a:solidFill>
                  <a:srgbClr val="000000"/>
                </a:solidFill>
                <a:latin typeface="Arial" pitchFamily="34" charset="0"/>
                <a:ea typeface="MS PGothic" pitchFamily="34" charset="-128"/>
                <a:cs typeface="Arial" pitchFamily="34" charset="0"/>
              </a:rPr>
              <a:pPr algn="l">
                <a:lnSpc>
                  <a:spcPct val="100000"/>
                </a:lnSpc>
                <a:spcBef>
                  <a:spcPct val="0"/>
                </a:spcBef>
                <a:buClrTx/>
                <a:buSzTx/>
                <a:buFontTx/>
                <a:buNone/>
              </a:pPr>
              <a:t>‹#›</a:t>
            </a:fld>
            <a:endParaRPr lang="en-US" sz="1000" b="0" smtClean="0">
              <a:solidFill>
                <a:srgbClr val="000000"/>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901407559"/>
      </p:ext>
    </p:extLst>
  </p:cSld>
  <p:clrMap bg1="lt1" tx1="dk1" bg2="lt2" tx2="dk2" accent1="accent1" accent2="accent2" accent3="accent3" accent4="accent4" accent5="accent5" accent6="accent6" hlink="hlink" folHlink="folHlink"/>
  <p:sldLayoutIdLst>
    <p:sldLayoutId id="2147486920" r:id="rId1"/>
    <p:sldLayoutId id="2147486921" r:id="rId2"/>
    <p:sldLayoutId id="2147486922" r:id="rId3"/>
    <p:sldLayoutId id="2147486923" r:id="rId4"/>
    <p:sldLayoutId id="2147486924" r:id="rId5"/>
    <p:sldLayoutId id="2147486925" r:id="rId6"/>
    <p:sldLayoutId id="2147486926" r:id="rId7"/>
    <p:sldLayoutId id="2147486927" r:id="rId8"/>
    <p:sldLayoutId id="2147486928" r:id="rId9"/>
    <p:sldLayoutId id="2147486929" r:id="rId10"/>
    <p:sldLayoutId id="2147486930" r:id="rId11"/>
  </p:sldLayoutIdLst>
  <p:txStyles>
    <p:titleStyle>
      <a:lvl1pPr algn="ctr"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2pPr>
      <a:lvl3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3pPr>
      <a:lvl4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4pPr>
      <a:lvl5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5pPr>
      <a:lvl6pPr marL="456653" algn="ctr" rtl="0" fontAlgn="base">
        <a:spcBef>
          <a:spcPct val="0"/>
        </a:spcBef>
        <a:spcAft>
          <a:spcPct val="0"/>
        </a:spcAft>
        <a:defRPr sz="2800">
          <a:solidFill>
            <a:schemeClr val="tx2"/>
          </a:solidFill>
          <a:latin typeface="Arial" pitchFamily="-65" charset="0"/>
        </a:defRPr>
      </a:lvl6pPr>
      <a:lvl7pPr marL="913315" algn="ctr" rtl="0" fontAlgn="base">
        <a:spcBef>
          <a:spcPct val="0"/>
        </a:spcBef>
        <a:spcAft>
          <a:spcPct val="0"/>
        </a:spcAft>
        <a:defRPr sz="2800">
          <a:solidFill>
            <a:schemeClr val="tx2"/>
          </a:solidFill>
          <a:latin typeface="Arial" pitchFamily="-65" charset="0"/>
        </a:defRPr>
      </a:lvl7pPr>
      <a:lvl8pPr marL="1369964" algn="ctr" rtl="0" fontAlgn="base">
        <a:spcBef>
          <a:spcPct val="0"/>
        </a:spcBef>
        <a:spcAft>
          <a:spcPct val="0"/>
        </a:spcAft>
        <a:defRPr sz="2800">
          <a:solidFill>
            <a:schemeClr val="tx2"/>
          </a:solidFill>
          <a:latin typeface="Arial" pitchFamily="-65" charset="0"/>
        </a:defRPr>
      </a:lvl8pPr>
      <a:lvl9pPr marL="1826632" algn="ctr" rtl="0" fontAlgn="base">
        <a:spcBef>
          <a:spcPct val="0"/>
        </a:spcBef>
        <a:spcAft>
          <a:spcPct val="0"/>
        </a:spcAft>
        <a:defRPr sz="2800">
          <a:solidFill>
            <a:schemeClr val="tx2"/>
          </a:solidFill>
          <a:latin typeface="Arial" pitchFamily="-65" charset="0"/>
        </a:defRPr>
      </a:lvl9pPr>
    </p:titleStyle>
    <p:bodyStyle>
      <a:lvl1pPr marL="341313" indent="-341313"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charset="0"/>
        </a:defRPr>
      </a:lvl1pPr>
      <a:lvl2pPr marL="741363" indent="-284163" algn="l" rtl="0" eaLnBrk="0" fontAlgn="base" hangingPunct="0">
        <a:spcBef>
          <a:spcPct val="20000"/>
        </a:spcBef>
        <a:spcAft>
          <a:spcPct val="0"/>
        </a:spcAft>
        <a:buChar char="–"/>
        <a:defRPr sz="2300">
          <a:solidFill>
            <a:schemeClr val="tx1"/>
          </a:solidFill>
          <a:latin typeface="+mn-lt"/>
          <a:ea typeface="MS PGothic" pitchFamily="34" charset="-128"/>
        </a:defRPr>
      </a:lvl2pPr>
      <a:lvl3pPr marL="1141413" indent="-227013" algn="l" rtl="0" eaLnBrk="0" fontAlgn="base" hangingPunct="0">
        <a:spcBef>
          <a:spcPct val="20000"/>
        </a:spcBef>
        <a:spcAft>
          <a:spcPct val="0"/>
        </a:spcAft>
        <a:buChar char="•"/>
        <a:defRPr sz="2100">
          <a:solidFill>
            <a:schemeClr val="tx1"/>
          </a:solidFill>
          <a:latin typeface="+mn-lt"/>
          <a:ea typeface="MS PGothic" pitchFamily="34" charset="-128"/>
        </a:defRPr>
      </a:lvl3pPr>
      <a:lvl4pPr marL="1597025" indent="-227013" algn="l" rtl="0" eaLnBrk="0" fontAlgn="base" hangingPunct="0">
        <a:spcBef>
          <a:spcPct val="20000"/>
        </a:spcBef>
        <a:spcAft>
          <a:spcPct val="0"/>
        </a:spcAft>
        <a:buChar char="–"/>
        <a:defRPr>
          <a:solidFill>
            <a:schemeClr val="tx1"/>
          </a:solidFill>
          <a:latin typeface="+mn-lt"/>
          <a:ea typeface="MS PGothic" pitchFamily="34" charset="-128"/>
        </a:defRPr>
      </a:lvl4pPr>
      <a:lvl5pPr marL="2054225" indent="-227013" algn="l" rtl="0" eaLnBrk="0" fontAlgn="base" hangingPunct="0">
        <a:spcBef>
          <a:spcPct val="20000"/>
        </a:spcBef>
        <a:spcAft>
          <a:spcPct val="0"/>
        </a:spcAft>
        <a:buChar char="»"/>
        <a:defRPr sz="1600">
          <a:solidFill>
            <a:schemeClr val="tx1"/>
          </a:solidFill>
          <a:latin typeface="+mn-lt"/>
          <a:ea typeface="MS PGothic" pitchFamily="34" charset="-128"/>
        </a:defRPr>
      </a:lvl5pPr>
      <a:lvl6pPr marL="2511627" indent="-228330" algn="l" rtl="0" fontAlgn="base">
        <a:spcBef>
          <a:spcPct val="20000"/>
        </a:spcBef>
        <a:spcAft>
          <a:spcPct val="0"/>
        </a:spcAft>
        <a:buChar char="»"/>
        <a:defRPr sz="1600">
          <a:solidFill>
            <a:schemeClr val="tx1"/>
          </a:solidFill>
          <a:latin typeface="+mn-lt"/>
          <a:ea typeface="ＭＳ Ｐゴシック" pitchFamily="-65" charset="-128"/>
        </a:defRPr>
      </a:lvl6pPr>
      <a:lvl7pPr marL="2968284" indent="-228330" algn="l" rtl="0" fontAlgn="base">
        <a:spcBef>
          <a:spcPct val="20000"/>
        </a:spcBef>
        <a:spcAft>
          <a:spcPct val="0"/>
        </a:spcAft>
        <a:buChar char="»"/>
        <a:defRPr sz="1600">
          <a:solidFill>
            <a:schemeClr val="tx1"/>
          </a:solidFill>
          <a:latin typeface="+mn-lt"/>
          <a:ea typeface="ＭＳ Ｐゴシック" pitchFamily="-65" charset="-128"/>
        </a:defRPr>
      </a:lvl7pPr>
      <a:lvl8pPr marL="3424941" indent="-228330" algn="l" rtl="0" fontAlgn="base">
        <a:spcBef>
          <a:spcPct val="20000"/>
        </a:spcBef>
        <a:spcAft>
          <a:spcPct val="0"/>
        </a:spcAft>
        <a:buChar char="»"/>
        <a:defRPr sz="1600">
          <a:solidFill>
            <a:schemeClr val="tx1"/>
          </a:solidFill>
          <a:latin typeface="+mn-lt"/>
          <a:ea typeface="ＭＳ Ｐゴシック" pitchFamily="-65" charset="-128"/>
        </a:defRPr>
      </a:lvl8pPr>
      <a:lvl9pPr marL="3881600" indent="-22833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6653" rtl="0" eaLnBrk="1" latinLnBrk="0" hangingPunct="1">
        <a:defRPr sz="1800" kern="1200">
          <a:solidFill>
            <a:schemeClr val="tx1"/>
          </a:solidFill>
          <a:latin typeface="+mn-lt"/>
          <a:ea typeface="+mn-ea"/>
          <a:cs typeface="+mn-cs"/>
        </a:defRPr>
      </a:lvl1pPr>
      <a:lvl2pPr marL="456653" algn="l" defTabSz="456653" rtl="0" eaLnBrk="1" latinLnBrk="0" hangingPunct="1">
        <a:defRPr sz="1800" kern="1200">
          <a:solidFill>
            <a:schemeClr val="tx1"/>
          </a:solidFill>
          <a:latin typeface="+mn-lt"/>
          <a:ea typeface="+mn-ea"/>
          <a:cs typeface="+mn-cs"/>
        </a:defRPr>
      </a:lvl2pPr>
      <a:lvl3pPr marL="913315" algn="l" defTabSz="456653" rtl="0" eaLnBrk="1" latinLnBrk="0" hangingPunct="1">
        <a:defRPr sz="1800" kern="1200">
          <a:solidFill>
            <a:schemeClr val="tx1"/>
          </a:solidFill>
          <a:latin typeface="+mn-lt"/>
          <a:ea typeface="+mn-ea"/>
          <a:cs typeface="+mn-cs"/>
        </a:defRPr>
      </a:lvl3pPr>
      <a:lvl4pPr marL="1369964" algn="l" defTabSz="456653" rtl="0" eaLnBrk="1" latinLnBrk="0" hangingPunct="1">
        <a:defRPr sz="1800" kern="1200">
          <a:solidFill>
            <a:schemeClr val="tx1"/>
          </a:solidFill>
          <a:latin typeface="+mn-lt"/>
          <a:ea typeface="+mn-ea"/>
          <a:cs typeface="+mn-cs"/>
        </a:defRPr>
      </a:lvl4pPr>
      <a:lvl5pPr marL="1826632" algn="l" defTabSz="456653" rtl="0" eaLnBrk="1" latinLnBrk="0" hangingPunct="1">
        <a:defRPr sz="1800" kern="1200">
          <a:solidFill>
            <a:schemeClr val="tx1"/>
          </a:solidFill>
          <a:latin typeface="+mn-lt"/>
          <a:ea typeface="+mn-ea"/>
          <a:cs typeface="+mn-cs"/>
        </a:defRPr>
      </a:lvl5pPr>
      <a:lvl6pPr marL="2283291" algn="l" defTabSz="456653" rtl="0" eaLnBrk="1" latinLnBrk="0" hangingPunct="1">
        <a:defRPr sz="1800" kern="1200">
          <a:solidFill>
            <a:schemeClr val="tx1"/>
          </a:solidFill>
          <a:latin typeface="+mn-lt"/>
          <a:ea typeface="+mn-ea"/>
          <a:cs typeface="+mn-cs"/>
        </a:defRPr>
      </a:lvl6pPr>
      <a:lvl7pPr marL="2739947" algn="l" defTabSz="456653" rtl="0" eaLnBrk="1" latinLnBrk="0" hangingPunct="1">
        <a:defRPr sz="1800" kern="1200">
          <a:solidFill>
            <a:schemeClr val="tx1"/>
          </a:solidFill>
          <a:latin typeface="+mn-lt"/>
          <a:ea typeface="+mn-ea"/>
          <a:cs typeface="+mn-cs"/>
        </a:defRPr>
      </a:lvl7pPr>
      <a:lvl8pPr marL="3196617" algn="l" defTabSz="456653" rtl="0" eaLnBrk="1" latinLnBrk="0" hangingPunct="1">
        <a:defRPr sz="1800" kern="1200">
          <a:solidFill>
            <a:schemeClr val="tx1"/>
          </a:solidFill>
          <a:latin typeface="+mn-lt"/>
          <a:ea typeface="+mn-ea"/>
          <a:cs typeface="+mn-cs"/>
        </a:defRPr>
      </a:lvl8pPr>
      <a:lvl9pPr marL="3653266" algn="l" defTabSz="456653"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17" y="0"/>
            <a:ext cx="1122363" cy="1066800"/>
          </a:xfrm>
          <a:prstGeom prst="rect">
            <a:avLst/>
          </a:prstGeom>
          <a:noFill/>
          <a:ln w="9525">
            <a:noFill/>
            <a:miter lim="800000"/>
            <a:headEnd/>
            <a:tailEnd/>
          </a:ln>
        </p:spPr>
      </p:pic>
      <p:pic>
        <p:nvPicPr>
          <p:cNvPr id="23561" name="Picture 5" descr="icfalogo"/>
          <p:cNvPicPr>
            <a:picLocks noChangeAspect="1" noChangeArrowheads="1"/>
          </p:cNvPicPr>
          <p:nvPr/>
        </p:nvPicPr>
        <p:blipFill>
          <a:blip r:embed="rId15" cstate="print"/>
          <a:srcRect l="28235" r="28235" b="28799"/>
          <a:stretch>
            <a:fillRect/>
          </a:stretch>
        </p:blipFill>
        <p:spPr bwMode="auto">
          <a:xfrm>
            <a:off x="8704265" y="190500"/>
            <a:ext cx="1201737" cy="800100"/>
          </a:xfrm>
          <a:prstGeom prst="rect">
            <a:avLst/>
          </a:prstGeom>
          <a:noFill/>
          <a:ln w="9525">
            <a:noFill/>
            <a:miter lim="800000"/>
            <a:headEnd/>
            <a:tailEnd/>
          </a:ln>
        </p:spPr>
      </p:pic>
    </p:spTree>
    <p:extLst>
      <p:ext uri="{BB962C8B-B14F-4D97-AF65-F5344CB8AC3E}">
        <p14:creationId xmlns:p14="http://schemas.microsoft.com/office/powerpoint/2010/main" val="673840286"/>
      </p:ext>
    </p:extLst>
  </p:cSld>
  <p:clrMap bg1="dk2" tx1="lt1" bg2="dk1" tx2="lt2" accent1="accent1" accent2="accent2" accent3="accent3" accent4="accent4" accent5="accent5" accent6="accent6" hlink="hlink" folHlink="folHlink"/>
  <p:sldLayoutIdLst>
    <p:sldLayoutId id="2147486932" r:id="rId1"/>
    <p:sldLayoutId id="2147486933" r:id="rId2"/>
    <p:sldLayoutId id="2147486934" r:id="rId3"/>
    <p:sldLayoutId id="2147486935" r:id="rId4"/>
    <p:sldLayoutId id="2147486936" r:id="rId5"/>
    <p:sldLayoutId id="2147486937" r:id="rId6"/>
    <p:sldLayoutId id="2147486938" r:id="rId7"/>
    <p:sldLayoutId id="2147486939" r:id="rId8"/>
    <p:sldLayoutId id="2147486940" r:id="rId9"/>
    <p:sldLayoutId id="2147486941" r:id="rId10"/>
    <p:sldLayoutId id="2147486942" r:id="rId11"/>
    <p:sldLayoutId id="2147486943"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78210" y="0"/>
            <a:ext cx="7061201"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8789771" y="0"/>
            <a:ext cx="1095595" cy="1041356"/>
          </a:xfrm>
          <a:prstGeom prst="rect">
            <a:avLst/>
          </a:prstGeom>
          <a:noFill/>
          <a:ln w="9525">
            <a:noFill/>
            <a:miter lim="800000"/>
            <a:headEnd/>
            <a:tailEnd/>
          </a:ln>
        </p:spPr>
      </p:pic>
      <p:pic>
        <p:nvPicPr>
          <p:cNvPr id="1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74466" y="76200"/>
            <a:ext cx="1525741" cy="965156"/>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983" r:id="rId1"/>
    <p:sldLayoutId id="2147486984" r:id="rId2"/>
    <p:sldLayoutId id="2147486985" r:id="rId3"/>
    <p:sldLayoutId id="2147486986" r:id="rId4"/>
    <p:sldLayoutId id="2147486987" r:id="rId5"/>
    <p:sldLayoutId id="2147486988" r:id="rId6"/>
    <p:sldLayoutId id="2147486989" r:id="rId7"/>
    <p:sldLayoutId id="2147486990" r:id="rId8"/>
    <p:sldLayoutId id="2147486991" r:id="rId9"/>
    <p:sldLayoutId id="2147486992" r:id="rId10"/>
    <p:sldLayoutId id="2147486993" r:id="rId11"/>
  </p:sldLayoutIdLst>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0"/>
            <a:ext cx="9906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2" tIns="45661" rIns="91332" bIns="45661"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227018" y="639771"/>
            <a:ext cx="9570641" cy="59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2" tIns="45661" rIns="91332" bIns="456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8"/>
          <p:cNvSpPr>
            <a:spLocks noChangeArrowheads="1"/>
          </p:cNvSpPr>
          <p:nvPr/>
        </p:nvSpPr>
        <p:spPr bwMode="auto">
          <a:xfrm>
            <a:off x="9634273" y="6638925"/>
            <a:ext cx="1570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spcBef>
                <a:spcPct val="0"/>
              </a:spcBef>
              <a:buClrTx/>
              <a:buSzTx/>
              <a:buFontTx/>
              <a:buNone/>
            </a:pPr>
            <a:fld id="{CAA135CC-292D-4B53-9DA9-1A120726D398}" type="slidenum">
              <a:rPr lang="en-US" sz="1000" b="0" smtClean="0">
                <a:solidFill>
                  <a:srgbClr val="000000"/>
                </a:solidFill>
                <a:latin typeface="Arial" pitchFamily="34" charset="0"/>
                <a:ea typeface="MS PGothic" pitchFamily="34" charset="-128"/>
                <a:cs typeface="Arial" pitchFamily="34" charset="0"/>
              </a:rPr>
              <a:pPr algn="l">
                <a:lnSpc>
                  <a:spcPct val="100000"/>
                </a:lnSpc>
                <a:spcBef>
                  <a:spcPct val="0"/>
                </a:spcBef>
                <a:buClrTx/>
                <a:buSzTx/>
                <a:buFontTx/>
                <a:buNone/>
              </a:pPr>
              <a:t>‹#›</a:t>
            </a:fld>
            <a:endParaRPr lang="en-US" sz="1000" b="0" smtClean="0">
              <a:solidFill>
                <a:srgbClr val="000000"/>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901407559"/>
      </p:ext>
    </p:extLst>
  </p:cSld>
  <p:clrMap bg1="lt1" tx1="dk1" bg2="lt2" tx2="dk2" accent1="accent1" accent2="accent2" accent3="accent3" accent4="accent4" accent5="accent5" accent6="accent6" hlink="hlink" folHlink="folHlink"/>
  <p:sldLayoutIdLst>
    <p:sldLayoutId id="2147487008" r:id="rId1"/>
    <p:sldLayoutId id="2147487009" r:id="rId2"/>
    <p:sldLayoutId id="2147487010" r:id="rId3"/>
    <p:sldLayoutId id="2147487011" r:id="rId4"/>
    <p:sldLayoutId id="2147487012" r:id="rId5"/>
    <p:sldLayoutId id="2147487013" r:id="rId6"/>
    <p:sldLayoutId id="2147487014" r:id="rId7"/>
    <p:sldLayoutId id="2147487015" r:id="rId8"/>
    <p:sldLayoutId id="2147487016" r:id="rId9"/>
    <p:sldLayoutId id="2147487017" r:id="rId10"/>
    <p:sldLayoutId id="2147487018" r:id="rId11"/>
  </p:sldLayoutIdLst>
  <p:txStyles>
    <p:titleStyle>
      <a:lvl1pPr algn="ctr"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2pPr>
      <a:lvl3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3pPr>
      <a:lvl4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4pPr>
      <a:lvl5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5pPr>
      <a:lvl6pPr marL="456653" algn="ctr" rtl="0" fontAlgn="base">
        <a:spcBef>
          <a:spcPct val="0"/>
        </a:spcBef>
        <a:spcAft>
          <a:spcPct val="0"/>
        </a:spcAft>
        <a:defRPr sz="2800">
          <a:solidFill>
            <a:schemeClr val="tx2"/>
          </a:solidFill>
          <a:latin typeface="Arial" pitchFamily="-65" charset="0"/>
        </a:defRPr>
      </a:lvl6pPr>
      <a:lvl7pPr marL="913315" algn="ctr" rtl="0" fontAlgn="base">
        <a:spcBef>
          <a:spcPct val="0"/>
        </a:spcBef>
        <a:spcAft>
          <a:spcPct val="0"/>
        </a:spcAft>
        <a:defRPr sz="2800">
          <a:solidFill>
            <a:schemeClr val="tx2"/>
          </a:solidFill>
          <a:latin typeface="Arial" pitchFamily="-65" charset="0"/>
        </a:defRPr>
      </a:lvl7pPr>
      <a:lvl8pPr marL="1369964" algn="ctr" rtl="0" fontAlgn="base">
        <a:spcBef>
          <a:spcPct val="0"/>
        </a:spcBef>
        <a:spcAft>
          <a:spcPct val="0"/>
        </a:spcAft>
        <a:defRPr sz="2800">
          <a:solidFill>
            <a:schemeClr val="tx2"/>
          </a:solidFill>
          <a:latin typeface="Arial" pitchFamily="-65" charset="0"/>
        </a:defRPr>
      </a:lvl8pPr>
      <a:lvl9pPr marL="1826632" algn="ctr" rtl="0" fontAlgn="base">
        <a:spcBef>
          <a:spcPct val="0"/>
        </a:spcBef>
        <a:spcAft>
          <a:spcPct val="0"/>
        </a:spcAft>
        <a:defRPr sz="2800">
          <a:solidFill>
            <a:schemeClr val="tx2"/>
          </a:solidFill>
          <a:latin typeface="Arial" pitchFamily="-65" charset="0"/>
        </a:defRPr>
      </a:lvl9pPr>
    </p:titleStyle>
    <p:bodyStyle>
      <a:lvl1pPr marL="341313" indent="-341313"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charset="0"/>
        </a:defRPr>
      </a:lvl1pPr>
      <a:lvl2pPr marL="741363" indent="-284163" algn="l" rtl="0" eaLnBrk="0" fontAlgn="base" hangingPunct="0">
        <a:spcBef>
          <a:spcPct val="20000"/>
        </a:spcBef>
        <a:spcAft>
          <a:spcPct val="0"/>
        </a:spcAft>
        <a:buChar char="–"/>
        <a:defRPr sz="2300">
          <a:solidFill>
            <a:schemeClr val="tx1"/>
          </a:solidFill>
          <a:latin typeface="+mn-lt"/>
          <a:ea typeface="MS PGothic" pitchFamily="34" charset="-128"/>
        </a:defRPr>
      </a:lvl2pPr>
      <a:lvl3pPr marL="1141413" indent="-227013" algn="l" rtl="0" eaLnBrk="0" fontAlgn="base" hangingPunct="0">
        <a:spcBef>
          <a:spcPct val="20000"/>
        </a:spcBef>
        <a:spcAft>
          <a:spcPct val="0"/>
        </a:spcAft>
        <a:buChar char="•"/>
        <a:defRPr sz="2100">
          <a:solidFill>
            <a:schemeClr val="tx1"/>
          </a:solidFill>
          <a:latin typeface="+mn-lt"/>
          <a:ea typeface="MS PGothic" pitchFamily="34" charset="-128"/>
        </a:defRPr>
      </a:lvl3pPr>
      <a:lvl4pPr marL="1597025" indent="-227013" algn="l" rtl="0" eaLnBrk="0" fontAlgn="base" hangingPunct="0">
        <a:spcBef>
          <a:spcPct val="20000"/>
        </a:spcBef>
        <a:spcAft>
          <a:spcPct val="0"/>
        </a:spcAft>
        <a:buChar char="–"/>
        <a:defRPr>
          <a:solidFill>
            <a:schemeClr val="tx1"/>
          </a:solidFill>
          <a:latin typeface="+mn-lt"/>
          <a:ea typeface="MS PGothic" pitchFamily="34" charset="-128"/>
        </a:defRPr>
      </a:lvl4pPr>
      <a:lvl5pPr marL="2054225" indent="-227013" algn="l" rtl="0" eaLnBrk="0" fontAlgn="base" hangingPunct="0">
        <a:spcBef>
          <a:spcPct val="20000"/>
        </a:spcBef>
        <a:spcAft>
          <a:spcPct val="0"/>
        </a:spcAft>
        <a:buChar char="»"/>
        <a:defRPr sz="1600">
          <a:solidFill>
            <a:schemeClr val="tx1"/>
          </a:solidFill>
          <a:latin typeface="+mn-lt"/>
          <a:ea typeface="MS PGothic" pitchFamily="34" charset="-128"/>
        </a:defRPr>
      </a:lvl5pPr>
      <a:lvl6pPr marL="2511627" indent="-228330" algn="l" rtl="0" fontAlgn="base">
        <a:spcBef>
          <a:spcPct val="20000"/>
        </a:spcBef>
        <a:spcAft>
          <a:spcPct val="0"/>
        </a:spcAft>
        <a:buChar char="»"/>
        <a:defRPr sz="1600">
          <a:solidFill>
            <a:schemeClr val="tx1"/>
          </a:solidFill>
          <a:latin typeface="+mn-lt"/>
          <a:ea typeface="ＭＳ Ｐゴシック" pitchFamily="-65" charset="-128"/>
        </a:defRPr>
      </a:lvl6pPr>
      <a:lvl7pPr marL="2968284" indent="-228330" algn="l" rtl="0" fontAlgn="base">
        <a:spcBef>
          <a:spcPct val="20000"/>
        </a:spcBef>
        <a:spcAft>
          <a:spcPct val="0"/>
        </a:spcAft>
        <a:buChar char="»"/>
        <a:defRPr sz="1600">
          <a:solidFill>
            <a:schemeClr val="tx1"/>
          </a:solidFill>
          <a:latin typeface="+mn-lt"/>
          <a:ea typeface="ＭＳ Ｐゴシック" pitchFamily="-65" charset="-128"/>
        </a:defRPr>
      </a:lvl7pPr>
      <a:lvl8pPr marL="3424941" indent="-228330" algn="l" rtl="0" fontAlgn="base">
        <a:spcBef>
          <a:spcPct val="20000"/>
        </a:spcBef>
        <a:spcAft>
          <a:spcPct val="0"/>
        </a:spcAft>
        <a:buChar char="»"/>
        <a:defRPr sz="1600">
          <a:solidFill>
            <a:schemeClr val="tx1"/>
          </a:solidFill>
          <a:latin typeface="+mn-lt"/>
          <a:ea typeface="ＭＳ Ｐゴシック" pitchFamily="-65" charset="-128"/>
        </a:defRPr>
      </a:lvl8pPr>
      <a:lvl9pPr marL="3881600" indent="-22833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6653" rtl="0" eaLnBrk="1" latinLnBrk="0" hangingPunct="1">
        <a:defRPr sz="1800" kern="1200">
          <a:solidFill>
            <a:schemeClr val="tx1"/>
          </a:solidFill>
          <a:latin typeface="+mn-lt"/>
          <a:ea typeface="+mn-ea"/>
          <a:cs typeface="+mn-cs"/>
        </a:defRPr>
      </a:lvl1pPr>
      <a:lvl2pPr marL="456653" algn="l" defTabSz="456653" rtl="0" eaLnBrk="1" latinLnBrk="0" hangingPunct="1">
        <a:defRPr sz="1800" kern="1200">
          <a:solidFill>
            <a:schemeClr val="tx1"/>
          </a:solidFill>
          <a:latin typeface="+mn-lt"/>
          <a:ea typeface="+mn-ea"/>
          <a:cs typeface="+mn-cs"/>
        </a:defRPr>
      </a:lvl2pPr>
      <a:lvl3pPr marL="913315" algn="l" defTabSz="456653" rtl="0" eaLnBrk="1" latinLnBrk="0" hangingPunct="1">
        <a:defRPr sz="1800" kern="1200">
          <a:solidFill>
            <a:schemeClr val="tx1"/>
          </a:solidFill>
          <a:latin typeface="+mn-lt"/>
          <a:ea typeface="+mn-ea"/>
          <a:cs typeface="+mn-cs"/>
        </a:defRPr>
      </a:lvl3pPr>
      <a:lvl4pPr marL="1369964" algn="l" defTabSz="456653" rtl="0" eaLnBrk="1" latinLnBrk="0" hangingPunct="1">
        <a:defRPr sz="1800" kern="1200">
          <a:solidFill>
            <a:schemeClr val="tx1"/>
          </a:solidFill>
          <a:latin typeface="+mn-lt"/>
          <a:ea typeface="+mn-ea"/>
          <a:cs typeface="+mn-cs"/>
        </a:defRPr>
      </a:lvl4pPr>
      <a:lvl5pPr marL="1826632" algn="l" defTabSz="456653" rtl="0" eaLnBrk="1" latinLnBrk="0" hangingPunct="1">
        <a:defRPr sz="1800" kern="1200">
          <a:solidFill>
            <a:schemeClr val="tx1"/>
          </a:solidFill>
          <a:latin typeface="+mn-lt"/>
          <a:ea typeface="+mn-ea"/>
          <a:cs typeface="+mn-cs"/>
        </a:defRPr>
      </a:lvl5pPr>
      <a:lvl6pPr marL="2283291" algn="l" defTabSz="456653" rtl="0" eaLnBrk="1" latinLnBrk="0" hangingPunct="1">
        <a:defRPr sz="1800" kern="1200">
          <a:solidFill>
            <a:schemeClr val="tx1"/>
          </a:solidFill>
          <a:latin typeface="+mn-lt"/>
          <a:ea typeface="+mn-ea"/>
          <a:cs typeface="+mn-cs"/>
        </a:defRPr>
      </a:lvl6pPr>
      <a:lvl7pPr marL="2739947" algn="l" defTabSz="456653" rtl="0" eaLnBrk="1" latinLnBrk="0" hangingPunct="1">
        <a:defRPr sz="1800" kern="1200">
          <a:solidFill>
            <a:schemeClr val="tx1"/>
          </a:solidFill>
          <a:latin typeface="+mn-lt"/>
          <a:ea typeface="+mn-ea"/>
          <a:cs typeface="+mn-cs"/>
        </a:defRPr>
      </a:lvl7pPr>
      <a:lvl8pPr marL="3196617" algn="l" defTabSz="456653" rtl="0" eaLnBrk="1" latinLnBrk="0" hangingPunct="1">
        <a:defRPr sz="1800" kern="1200">
          <a:solidFill>
            <a:schemeClr val="tx1"/>
          </a:solidFill>
          <a:latin typeface="+mn-lt"/>
          <a:ea typeface="+mn-ea"/>
          <a:cs typeface="+mn-cs"/>
        </a:defRPr>
      </a:lvl8pPr>
      <a:lvl9pPr marL="3653266" algn="l" defTabSz="456653"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78210" y="0"/>
            <a:ext cx="7061201"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22771" y="0"/>
            <a:ext cx="1095595" cy="1041356"/>
          </a:xfrm>
          <a:prstGeom prst="rect">
            <a:avLst/>
          </a:prstGeom>
          <a:noFill/>
          <a:ln w="9525">
            <a:noFill/>
            <a:miter lim="800000"/>
            <a:headEnd/>
            <a:tailEnd/>
          </a:ln>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07366" y="0"/>
            <a:ext cx="898634" cy="1137720"/>
          </a:xfrm>
          <a:prstGeom prst="rect">
            <a:avLst/>
          </a:prstGeom>
        </p:spPr>
      </p:pic>
    </p:spTree>
  </p:cSld>
  <p:clrMap bg1="dk2" tx1="lt1" bg2="dk1" tx2="lt2" accent1="accent1" accent2="accent2" accent3="accent3" accent4="accent4" accent5="accent5" accent6="accent6" hlink="hlink" folHlink="folHlink"/>
  <p:sldLayoutIdLst>
    <p:sldLayoutId id="2147487020" r:id="rId1"/>
    <p:sldLayoutId id="2147487021" r:id="rId2"/>
    <p:sldLayoutId id="2147487022" r:id="rId3"/>
    <p:sldLayoutId id="2147487023" r:id="rId4"/>
    <p:sldLayoutId id="2147487024" r:id="rId5"/>
    <p:sldLayoutId id="2147487025" r:id="rId6"/>
    <p:sldLayoutId id="2147487026" r:id="rId7"/>
    <p:sldLayoutId id="2147487027" r:id="rId8"/>
    <p:sldLayoutId id="2147487028" r:id="rId9"/>
    <p:sldLayoutId id="2147487029" r:id="rId10"/>
    <p:sldLayoutId id="2147487030" r:id="rId11"/>
  </p:sldLayoutIdLst>
  <p:timing>
    <p:tnLst>
      <p:par>
        <p:cTn id="1" dur="indefinite" restart="never" nodeType="tmRoot"/>
      </p:par>
    </p:tnLst>
  </p:timing>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25" y="0"/>
            <a:ext cx="1122363" cy="1066800"/>
          </a:xfrm>
          <a:prstGeom prst="rect">
            <a:avLst/>
          </a:prstGeom>
          <a:noFill/>
          <a:ln w="9525">
            <a:noFill/>
            <a:miter lim="800000"/>
            <a:headEnd/>
            <a:tailEnd/>
          </a:ln>
        </p:spPr>
      </p:pic>
      <p:pic>
        <p:nvPicPr>
          <p:cNvPr id="23561" name="Picture 5" descr="icfalogo"/>
          <p:cNvPicPr>
            <a:picLocks noChangeAspect="1" noChangeArrowheads="1"/>
          </p:cNvPicPr>
          <p:nvPr/>
        </p:nvPicPr>
        <p:blipFill>
          <a:blip r:embed="rId15" cstate="print"/>
          <a:srcRect l="28235" r="28235" b="28799"/>
          <a:stretch>
            <a:fillRect/>
          </a:stretch>
        </p:blipFill>
        <p:spPr bwMode="auto">
          <a:xfrm>
            <a:off x="8704265" y="190500"/>
            <a:ext cx="1201737" cy="800100"/>
          </a:xfrm>
          <a:prstGeom prst="rect">
            <a:avLst/>
          </a:prstGeom>
          <a:noFill/>
          <a:ln w="9525">
            <a:noFill/>
            <a:miter lim="800000"/>
            <a:headEnd/>
            <a:tailEnd/>
          </a:ln>
        </p:spPr>
      </p:pic>
    </p:spTree>
    <p:extLst>
      <p:ext uri="{BB962C8B-B14F-4D97-AF65-F5344CB8AC3E}">
        <p14:creationId xmlns:p14="http://schemas.microsoft.com/office/powerpoint/2010/main" val="3502214312"/>
      </p:ext>
    </p:extLst>
  </p:cSld>
  <p:clrMap bg1="dk2" tx1="lt1" bg2="dk1" tx2="lt2" accent1="accent1" accent2="accent2" accent3="accent3" accent4="accent4" accent5="accent5" accent6="accent6" hlink="hlink" folHlink="folHlink"/>
  <p:sldLayoutIdLst>
    <p:sldLayoutId id="2147487044" r:id="rId1"/>
    <p:sldLayoutId id="2147487045" r:id="rId2"/>
    <p:sldLayoutId id="2147487046" r:id="rId3"/>
    <p:sldLayoutId id="2147487047" r:id="rId4"/>
    <p:sldLayoutId id="2147487048" r:id="rId5"/>
    <p:sldLayoutId id="2147487049" r:id="rId6"/>
    <p:sldLayoutId id="2147487050" r:id="rId7"/>
    <p:sldLayoutId id="2147487051" r:id="rId8"/>
    <p:sldLayoutId id="2147487052" r:id="rId9"/>
    <p:sldLayoutId id="2147487053" r:id="rId10"/>
    <p:sldLayoutId id="2147487054" r:id="rId11"/>
    <p:sldLayoutId id="2147487055"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78210" y="0"/>
            <a:ext cx="7061201"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22771" y="0"/>
            <a:ext cx="1095595" cy="1041356"/>
          </a:xfrm>
          <a:prstGeom prst="rect">
            <a:avLst/>
          </a:prstGeom>
          <a:noFill/>
          <a:ln w="9525">
            <a:noFill/>
            <a:miter lim="800000"/>
            <a:headEnd/>
            <a:tailEnd/>
          </a:ln>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07366" y="0"/>
            <a:ext cx="898634" cy="1137720"/>
          </a:xfrm>
          <a:prstGeom prst="rect">
            <a:avLst/>
          </a:prstGeom>
        </p:spPr>
      </p:pic>
    </p:spTree>
  </p:cSld>
  <p:clrMap bg1="dk2" tx1="lt1" bg2="dk1" tx2="lt2" accent1="accent1" accent2="accent2" accent3="accent3" accent4="accent4" accent5="accent5" accent6="accent6" hlink="hlink" folHlink="folHlink"/>
  <p:sldLayoutIdLst>
    <p:sldLayoutId id="2147487070" r:id="rId1"/>
    <p:sldLayoutId id="2147487071" r:id="rId2"/>
    <p:sldLayoutId id="2147487072" r:id="rId3"/>
    <p:sldLayoutId id="2147487073" r:id="rId4"/>
    <p:sldLayoutId id="2147487074" r:id="rId5"/>
    <p:sldLayoutId id="2147487075" r:id="rId6"/>
    <p:sldLayoutId id="2147487076" r:id="rId7"/>
    <p:sldLayoutId id="2147487077" r:id="rId8"/>
    <p:sldLayoutId id="2147487078" r:id="rId9"/>
    <p:sldLayoutId id="2147487079" r:id="rId10"/>
    <p:sldLayoutId id="2147487080" r:id="rId11"/>
  </p:sldLayoutIdLst>
  <p:timing>
    <p:tnLst>
      <p:par>
        <p:cTn id="1" dur="indefinite" restart="never" nodeType="tmRoot"/>
      </p:par>
    </p:tnLst>
  </p:timing>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133600" y="0"/>
            <a:ext cx="5943600" cy="914400"/>
          </a:xfrm>
          <a:prstGeom prst="rect">
            <a:avLst/>
          </a:prstGeom>
          <a:gradFill rotWithShape="1">
            <a:gsLst>
              <a:gs pos="0">
                <a:srgbClr val="B1FFA9"/>
              </a:gs>
              <a:gs pos="50000">
                <a:srgbClr val="FFFFFF"/>
              </a:gs>
              <a:gs pos="100000">
                <a:srgbClr val="B1FFA9"/>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0" y="914400"/>
            <a:ext cx="9906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5060" name="Picture 7" descr="slac_logo"/>
          <p:cNvPicPr>
            <a:picLocks noChangeAspect="1" noChangeArrowheads="1"/>
          </p:cNvPicPr>
          <p:nvPr/>
        </p:nvPicPr>
        <p:blipFill>
          <a:blip r:embed="rId13" cstate="print"/>
          <a:srcRect/>
          <a:stretch>
            <a:fillRect/>
          </a:stretch>
        </p:blipFill>
        <p:spPr bwMode="auto">
          <a:xfrm>
            <a:off x="0" y="3"/>
            <a:ext cx="2228850" cy="950913"/>
          </a:xfrm>
          <a:prstGeom prst="rect">
            <a:avLst/>
          </a:prstGeom>
          <a:noFill/>
          <a:ln w="9525">
            <a:noFill/>
            <a:miter lim="800000"/>
            <a:headEnd/>
            <a:tailEnd/>
          </a:ln>
        </p:spPr>
      </p:pic>
      <p:pic>
        <p:nvPicPr>
          <p:cNvPr id="45061" name="Picture 8"/>
          <p:cNvPicPr>
            <a:picLocks noChangeAspect="1" noChangeArrowheads="1"/>
          </p:cNvPicPr>
          <p:nvPr/>
        </p:nvPicPr>
        <p:blipFill>
          <a:blip r:embed="rId14" cstate="print"/>
          <a:srcRect/>
          <a:stretch>
            <a:fillRect/>
          </a:stretch>
        </p:blipFill>
        <p:spPr bwMode="auto">
          <a:xfrm>
            <a:off x="9055100" y="0"/>
            <a:ext cx="8509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054" r:id="rId1"/>
    <p:sldLayoutId id="2147486055" r:id="rId2"/>
    <p:sldLayoutId id="2147486056" r:id="rId3"/>
    <p:sldLayoutId id="2147486057" r:id="rId4"/>
    <p:sldLayoutId id="2147486058" r:id="rId5"/>
    <p:sldLayoutId id="2147486059" r:id="rId6"/>
    <p:sldLayoutId id="2147486060" r:id="rId7"/>
    <p:sldLayoutId id="2147486061" r:id="rId8"/>
    <p:sldLayoutId id="2147486062" r:id="rId9"/>
    <p:sldLayoutId id="2147486063" r:id="rId10"/>
    <p:sldLayoutId id="214748606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019" name="Line 491"/>
          <p:cNvSpPr>
            <a:spLocks noChangeShapeType="1"/>
          </p:cNvSpPr>
          <p:nvPr/>
        </p:nvSpPr>
        <p:spPr bwMode="auto">
          <a:xfrm>
            <a:off x="1193536" y="1000125"/>
            <a:ext cx="848717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pPr eaLnBrk="1" hangingPunct="1">
              <a:lnSpc>
                <a:spcPct val="100000"/>
              </a:lnSpc>
              <a:spcBef>
                <a:spcPct val="0"/>
              </a:spcBef>
              <a:buClrTx/>
              <a:buSzTx/>
              <a:buFontTx/>
              <a:buNone/>
            </a:pPr>
            <a:endParaRPr lang="es-ES" sz="1800">
              <a:solidFill>
                <a:srgbClr val="30311D"/>
              </a:solidFill>
              <a:latin typeface="Arial" charset="0"/>
            </a:endParaRPr>
          </a:p>
        </p:txBody>
      </p:sp>
      <p:sp>
        <p:nvSpPr>
          <p:cNvPr id="150988" name="Rectangle 460"/>
          <p:cNvSpPr>
            <a:spLocks noGrp="1" noChangeArrowheads="1"/>
          </p:cNvSpPr>
          <p:nvPr>
            <p:ph type="title"/>
          </p:nvPr>
        </p:nvSpPr>
        <p:spPr bwMode="auto">
          <a:xfrm>
            <a:off x="1143664" y="65091"/>
            <a:ext cx="862131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endParaRPr lang="en-US" dirty="0" smtClean="0"/>
          </a:p>
        </p:txBody>
      </p:sp>
      <p:pic>
        <p:nvPicPr>
          <p:cNvPr id="4" name="3 Imagen"/>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0" y="5030368"/>
            <a:ext cx="9906000" cy="1827635"/>
          </a:xfrm>
          <a:prstGeom prst="rect">
            <a:avLst/>
          </a:prstGeom>
        </p:spPr>
      </p:pic>
    </p:spTree>
  </p:cSld>
  <p:clrMap bg1="lt1" tx1="dk1" bg2="lt2" tx2="dk2" accent1="accent1" accent2="accent2" accent3="accent3" accent4="accent4" accent5="accent5" accent6="accent6" hlink="hlink" folHlink="folHlink"/>
  <p:sldLayoutIdLst>
    <p:sldLayoutId id="2147487120" r:id="rId1"/>
    <p:sldLayoutId id="2147487121" r:id="rId2"/>
    <p:sldLayoutId id="2147487122" r:id="rId3"/>
    <p:sldLayoutId id="2147487123" r:id="rId4"/>
    <p:sldLayoutId id="2147487124" r:id="rId5"/>
    <p:sldLayoutId id="2147487125" r:id="rId6"/>
    <p:sldLayoutId id="2147487126" r:id="rId7"/>
    <p:sldLayoutId id="2147487127" r:id="rId8"/>
    <p:sldLayoutId id="2147487128" r:id="rId9"/>
    <p:sldLayoutId id="2147487129" r:id="rId10"/>
    <p:sldLayoutId id="2147487130" r:id="rId11"/>
    <p:sldLayoutId id="2147487131" r:id="rId12"/>
    <p:sldLayoutId id="2147487132" r:id="rId13"/>
  </p:sldLayoutIdLst>
  <p:timing>
    <p:tnLst>
      <p:par>
        <p:cTn id="1" dur="indefinite" restart="never" nodeType="tmRoot"/>
      </p:par>
    </p:tnLst>
  </p:timing>
  <p:txStyles>
    <p:titleStyle>
      <a:lvl1pPr algn="l" rtl="0" eaLnBrk="1" fontAlgn="base" hangingPunct="1">
        <a:spcBef>
          <a:spcPct val="0"/>
        </a:spcBef>
        <a:spcAft>
          <a:spcPct val="0"/>
        </a:spcAft>
        <a:defRPr sz="4000" b="1">
          <a:solidFill>
            <a:schemeClr val="accent6">
              <a:lumMod val="75000"/>
            </a:schemeClr>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0" y="0"/>
            <a:ext cx="9906000" cy="685800"/>
          </a:xfrm>
          <a:prstGeom prst="rect">
            <a:avLst/>
          </a:prstGeom>
          <a:solidFill>
            <a:srgbClr val="D1F7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1645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a:solidFill>
                  <a:schemeClr val="tx1"/>
                </a:solidFill>
                <a:latin typeface="+mn-lt"/>
              </a:defRPr>
            </a:lvl1pPr>
          </a:lstStyle>
          <a:p>
            <a:pPr>
              <a:defRPr/>
            </a:pPr>
            <a:endParaRPr lang="en-US">
              <a:solidFill>
                <a:srgbClr val="000000"/>
              </a:solidFill>
            </a:endParaRPr>
          </a:p>
        </p:txBody>
      </p:sp>
      <p:sp>
        <p:nvSpPr>
          <p:cNvPr id="3816453"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400" b="0">
                <a:solidFill>
                  <a:schemeClr val="tx1"/>
                </a:solidFill>
                <a:latin typeface="+mn-lt"/>
              </a:defRPr>
            </a:lvl1pPr>
          </a:lstStyle>
          <a:p>
            <a:pPr>
              <a:defRPr/>
            </a:pPr>
            <a:fld id="{760C9CEA-35DE-4FC6-BE10-54DF38FD722C}" type="slidenum">
              <a:rPr lang="en-US">
                <a:solidFill>
                  <a:srgbClr val="000000"/>
                </a:solidFill>
              </a:rPr>
              <a:pPr>
                <a:defRPr/>
              </a:pPr>
              <a:t>‹#›</a:t>
            </a:fld>
            <a:endParaRPr lang="en-US">
              <a:solidFill>
                <a:srgbClr val="000000"/>
              </a:solidFill>
            </a:endParaRPr>
          </a:p>
        </p:txBody>
      </p:sp>
      <p:pic>
        <p:nvPicPr>
          <p:cNvPr id="33798" name="Picture 6" descr="icfalogo"/>
          <p:cNvPicPr>
            <a:picLocks noChangeAspect="1" noChangeArrowheads="1"/>
          </p:cNvPicPr>
          <p:nvPr/>
        </p:nvPicPr>
        <p:blipFill>
          <a:blip r:embed="rId15" cstate="print"/>
          <a:srcRect l="28235" r="28235" b="28799"/>
          <a:stretch>
            <a:fillRect/>
          </a:stretch>
        </p:blipFill>
        <p:spPr bwMode="auto">
          <a:xfrm>
            <a:off x="0" y="0"/>
            <a:ext cx="1373188" cy="738188"/>
          </a:xfrm>
          <a:prstGeom prst="rect">
            <a:avLst/>
          </a:prstGeom>
          <a:noFill/>
          <a:ln w="9525">
            <a:noFill/>
            <a:miter lim="800000"/>
            <a:headEnd/>
            <a:tailEnd/>
          </a:ln>
        </p:spPr>
      </p:pic>
    </p:spTree>
    <p:extLst>
      <p:ext uri="{BB962C8B-B14F-4D97-AF65-F5344CB8AC3E}">
        <p14:creationId xmlns:p14="http://schemas.microsoft.com/office/powerpoint/2010/main" val="2643243124"/>
      </p:ext>
    </p:extLst>
  </p:cSld>
  <p:clrMap bg1="lt1" tx1="dk1" bg2="lt2" tx2="dk2" accent1="accent1" accent2="accent2" accent3="accent3" accent4="accent4" accent5="accent5" accent6="accent6" hlink="hlink" folHlink="folHlink"/>
  <p:sldLayoutIdLst>
    <p:sldLayoutId id="2147487139" r:id="rId1"/>
    <p:sldLayoutId id="2147487140" r:id="rId2"/>
    <p:sldLayoutId id="2147487141" r:id="rId3"/>
    <p:sldLayoutId id="2147487142" r:id="rId4"/>
    <p:sldLayoutId id="2147487143" r:id="rId5"/>
    <p:sldLayoutId id="2147487144" r:id="rId6"/>
    <p:sldLayoutId id="2147487145" r:id="rId7"/>
    <p:sldLayoutId id="2147487146" r:id="rId8"/>
    <p:sldLayoutId id="2147487147" r:id="rId9"/>
    <p:sldLayoutId id="2147487148" r:id="rId10"/>
    <p:sldLayoutId id="2147487149" r:id="rId11"/>
    <p:sldLayoutId id="2147487150" r:id="rId12"/>
    <p:sldLayoutId id="2147487151" r:id="rId13"/>
  </p:sldLayoutIdLst>
  <p:transition/>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fontAlgn="base">
        <a:spcBef>
          <a:spcPct val="0"/>
        </a:spcBef>
        <a:spcAft>
          <a:spcPct val="0"/>
        </a:spcAft>
        <a:defRPr sz="3200">
          <a:solidFill>
            <a:srgbClr val="FF0000"/>
          </a:solidFill>
          <a:latin typeface="Arial" charset="0"/>
        </a:defRPr>
      </a:lvl6pPr>
      <a:lvl7pPr marL="914400" algn="ctr" rtl="0" fontAlgn="base">
        <a:spcBef>
          <a:spcPct val="0"/>
        </a:spcBef>
        <a:spcAft>
          <a:spcPct val="0"/>
        </a:spcAft>
        <a:defRPr sz="3200">
          <a:solidFill>
            <a:srgbClr val="FF0000"/>
          </a:solidFill>
          <a:latin typeface="Arial" charset="0"/>
        </a:defRPr>
      </a:lvl7pPr>
      <a:lvl8pPr marL="1371600" algn="ctr" rtl="0" fontAlgn="base">
        <a:spcBef>
          <a:spcPct val="0"/>
        </a:spcBef>
        <a:spcAft>
          <a:spcPct val="0"/>
        </a:spcAft>
        <a:defRPr sz="3200">
          <a:solidFill>
            <a:srgbClr val="FF0000"/>
          </a:solidFill>
          <a:latin typeface="Arial" charset="0"/>
        </a:defRPr>
      </a:lvl8pPr>
      <a:lvl9pPr marL="1828800" algn="ctr" rtl="0" fontAlgn="base">
        <a:spcBef>
          <a:spcPct val="0"/>
        </a:spcBef>
        <a:spcAft>
          <a:spcPct val="0"/>
        </a:spcAft>
        <a:defRPr sz="32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4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fld id="{C92E1FF2-981D-44D2-98E1-DC00C4A841A5}" type="datetimeFigureOut">
              <a:rPr lang="en-US" b="0" smtClean="0">
                <a:solidFill>
                  <a:prstClr val="black">
                    <a:tint val="75000"/>
                  </a:prstClr>
                </a:solidFill>
                <a:latin typeface="Calibri"/>
              </a:rPr>
              <a:pPr eaLnBrk="1" fontAlgn="auto" hangingPunct="1">
                <a:lnSpc>
                  <a:spcPct val="100000"/>
                </a:lnSpc>
                <a:spcBef>
                  <a:spcPts val="0"/>
                </a:spcBef>
                <a:spcAft>
                  <a:spcPts val="0"/>
                </a:spcAft>
                <a:buClrTx/>
                <a:buSzTx/>
                <a:buFontTx/>
                <a:buNone/>
              </a:pPr>
              <a:t>2/7/2015</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384550" y="63564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40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fld id="{2E33203E-9773-48DA-BB03-7962D7304867}" type="slidenum">
              <a:rPr lang="en-US" b="0" smtClean="0">
                <a:solidFill>
                  <a:prstClr val="black">
                    <a:tint val="75000"/>
                  </a:prstClr>
                </a:solidFill>
                <a:latin typeface="Calibri"/>
              </a:rPr>
              <a:pPr eaLnBrk="1" fontAlgn="auto" hangingPunct="1">
                <a:lnSpc>
                  <a:spcPct val="100000"/>
                </a:lnSpc>
                <a:spcBef>
                  <a:spcPts val="0"/>
                </a:spcBef>
                <a:spcAft>
                  <a:spcPts val="0"/>
                </a:spcAft>
                <a:buClrTx/>
                <a:buSzTx/>
                <a:buFontTx/>
                <a:buNone/>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524562998"/>
      </p:ext>
    </p:extLst>
  </p:cSld>
  <p:clrMap bg1="lt1" tx1="dk1" bg2="lt2" tx2="dk2" accent1="accent1" accent2="accent2" accent3="accent3" accent4="accent4" accent5="accent5" accent6="accent6" hlink="hlink" folHlink="folHlink"/>
  <p:sldLayoutIdLst>
    <p:sldLayoutId id="2147487154" r:id="rId1"/>
    <p:sldLayoutId id="2147487155" r:id="rId2"/>
    <p:sldLayoutId id="2147487156" r:id="rId3"/>
    <p:sldLayoutId id="2147487157" r:id="rId4"/>
    <p:sldLayoutId id="2147487158" r:id="rId5"/>
    <p:sldLayoutId id="2147487159" r:id="rId6"/>
    <p:sldLayoutId id="2147487160" r:id="rId7"/>
    <p:sldLayoutId id="2147487161" r:id="rId8"/>
    <p:sldLayoutId id="2147487162" r:id="rId9"/>
    <p:sldLayoutId id="2147487163" r:id="rId10"/>
    <p:sldLayoutId id="2147487164" r:id="rId11"/>
    <p:sldLayoutId id="21474871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9" descr="II_rahmen_neu_folg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842"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title"/>
          </p:nvPr>
        </p:nvSpPr>
        <p:spPr bwMode="auto">
          <a:xfrm>
            <a:off x="423070" y="250033"/>
            <a:ext cx="7487973"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dirty="0" smtClean="0"/>
              <a:t>Folientitel durch klicken hinzufügen</a:t>
            </a:r>
          </a:p>
        </p:txBody>
      </p:sp>
      <p:sp>
        <p:nvSpPr>
          <p:cNvPr id="18" name="Rectangle 3"/>
          <p:cNvSpPr>
            <a:spLocks noGrp="1" noChangeArrowheads="1"/>
          </p:cNvSpPr>
          <p:nvPr>
            <p:ph type="body" idx="1"/>
          </p:nvPr>
        </p:nvSpPr>
        <p:spPr bwMode="auto">
          <a:xfrm>
            <a:off x="424789" y="898923"/>
            <a:ext cx="9052983" cy="367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smtClean="0"/>
              <a:t>Karlsruhe Institute </a:t>
            </a:r>
            <a:r>
              <a:rPr lang="de-DE" dirty="0" err="1" smtClean="0"/>
              <a:t>of</a:t>
            </a:r>
            <a:r>
              <a:rPr lang="de-DE" dirty="0" smtClean="0"/>
              <a:t> Technology (KIT).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9" name="Text Box 10"/>
          <p:cNvSpPr txBox="1">
            <a:spLocks noChangeArrowheads="1"/>
          </p:cNvSpPr>
          <p:nvPr userDrawn="1"/>
        </p:nvSpPr>
        <p:spPr bwMode="auto">
          <a:xfrm>
            <a:off x="6512852" y="6543104"/>
            <a:ext cx="2964921"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lnSpc>
                <a:spcPct val="100000"/>
              </a:lnSpc>
              <a:spcAft>
                <a:spcPts val="0"/>
              </a:spcAft>
              <a:buClrTx/>
              <a:buSzTx/>
              <a:buFontTx/>
              <a:buNone/>
              <a:defRPr/>
            </a:pPr>
            <a:r>
              <a:rPr lang="de-DE" sz="900" b="0" smtClean="0">
                <a:solidFill>
                  <a:prstClr val="black"/>
                </a:solidFill>
              </a:rPr>
              <a:t>Steinbuch Centre for Computing</a:t>
            </a:r>
          </a:p>
        </p:txBody>
      </p:sp>
      <p:sp>
        <p:nvSpPr>
          <p:cNvPr id="20" name="Text Box 11"/>
          <p:cNvSpPr txBox="1">
            <a:spLocks noChangeArrowheads="1"/>
          </p:cNvSpPr>
          <p:nvPr userDrawn="1"/>
        </p:nvSpPr>
        <p:spPr bwMode="auto">
          <a:xfrm>
            <a:off x="271727" y="6537152"/>
            <a:ext cx="35255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fontAlgn="auto" hangingPunct="1">
              <a:lnSpc>
                <a:spcPct val="100000"/>
              </a:lnSpc>
              <a:spcAft>
                <a:spcPts val="0"/>
              </a:spcAft>
              <a:buClrTx/>
              <a:buSzTx/>
              <a:buFontTx/>
              <a:buNone/>
              <a:defRPr/>
            </a:pPr>
            <a:fld id="{BB50C3E5-7BD0-4BD8-A022-AB94D8F2B937}" type="slidenum">
              <a:rPr lang="de-DE" sz="900" smtClean="0">
                <a:solidFill>
                  <a:prstClr val="black"/>
                </a:solidFill>
              </a:rPr>
              <a:pPr algn="l" eaLnBrk="1" fontAlgn="auto" hangingPunct="1">
                <a:lnSpc>
                  <a:spcPct val="100000"/>
                </a:lnSpc>
                <a:spcAft>
                  <a:spcPts val="0"/>
                </a:spcAft>
                <a:buClrTx/>
                <a:buSzTx/>
                <a:buFontTx/>
                <a:buNone/>
                <a:defRPr/>
              </a:pPr>
              <a:t>‹#›</a:t>
            </a:fld>
            <a:endParaRPr lang="de-DE" sz="900" smtClean="0">
              <a:solidFill>
                <a:prstClr val="black"/>
              </a:solidFill>
            </a:endParaRPr>
          </a:p>
        </p:txBody>
      </p:sp>
      <p:sp>
        <p:nvSpPr>
          <p:cNvPr id="21" name="Rectangle 11"/>
          <p:cNvSpPr>
            <a:spLocks noChangeArrowheads="1"/>
          </p:cNvSpPr>
          <p:nvPr userDrawn="1"/>
        </p:nvSpPr>
        <p:spPr bwMode="auto">
          <a:xfrm>
            <a:off x="663838" y="6537151"/>
            <a:ext cx="1246824"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1" fontAlgn="auto" hangingPunct="1">
              <a:lnSpc>
                <a:spcPct val="100000"/>
              </a:lnSpc>
              <a:spcBef>
                <a:spcPts val="0"/>
              </a:spcBef>
              <a:spcAft>
                <a:spcPts val="0"/>
              </a:spcAft>
              <a:buClrTx/>
              <a:buSzTx/>
              <a:buFontTx/>
              <a:buNone/>
            </a:pPr>
            <a:r>
              <a:rPr lang="de-DE" sz="900" b="0" dirty="0" smtClean="0">
                <a:solidFill>
                  <a:prstClr val="black"/>
                </a:solidFill>
                <a:latin typeface="Calibri"/>
              </a:rPr>
              <a:t>February10th, 2014</a:t>
            </a:r>
            <a:endParaRPr lang="de-DE" sz="900" b="0" dirty="0">
              <a:solidFill>
                <a:prstClr val="black"/>
              </a:solidFill>
              <a:latin typeface="Calibri"/>
            </a:endParaRPr>
          </a:p>
        </p:txBody>
      </p:sp>
      <p:sp>
        <p:nvSpPr>
          <p:cNvPr id="22" name="Rectangle 12"/>
          <p:cNvSpPr>
            <a:spLocks noGrp="1" noChangeArrowheads="1"/>
          </p:cNvSpPr>
          <p:nvPr>
            <p:ph type="ftr" sz="quarter" idx="3"/>
          </p:nvPr>
        </p:nvSpPr>
        <p:spPr bwMode="auto">
          <a:xfrm>
            <a:off x="2066679" y="6537151"/>
            <a:ext cx="4379100" cy="2702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pPr algn="l" eaLnBrk="1" fontAlgn="auto" hangingPunct="1">
              <a:lnSpc>
                <a:spcPct val="100000"/>
              </a:lnSpc>
              <a:spcBef>
                <a:spcPts val="0"/>
              </a:spcBef>
              <a:spcAft>
                <a:spcPts val="0"/>
              </a:spcAft>
              <a:buClrTx/>
              <a:buSzTx/>
              <a:defRPr/>
            </a:pPr>
            <a:r>
              <a:rPr lang="de-DE" b="0" smtClean="0">
                <a:solidFill>
                  <a:prstClr val="black"/>
                </a:solidFill>
                <a:latin typeface="Calibri"/>
              </a:rPr>
              <a:t>Bruno Hoeft, KIT, SCC</a:t>
            </a:r>
            <a:endParaRPr lang="de-DE" b="0" dirty="0">
              <a:solidFill>
                <a:prstClr val="black"/>
              </a:solidFill>
              <a:latin typeface="Calibri"/>
            </a:endParaRPr>
          </a:p>
        </p:txBody>
      </p:sp>
      <p:pic>
        <p:nvPicPr>
          <p:cNvPr id="23" name="Grafik 9"/>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79167" y="6543105"/>
            <a:ext cx="746390" cy="26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KITlogo_4c_frutiger"/>
          <p:cNvPicPr>
            <a:picLocks noChangeAspect="1" noChangeArrowheads="1"/>
          </p:cNvPicPr>
          <p:nvPr userDrawn="1"/>
        </p:nvPicPr>
        <p:blipFill>
          <a:blip r:embed="rId15" cstate="print"/>
          <a:srcRect/>
          <a:stretch>
            <a:fillRect/>
          </a:stretch>
        </p:blipFill>
        <p:spPr bwMode="auto">
          <a:xfrm>
            <a:off x="8306596" y="255985"/>
            <a:ext cx="1174618" cy="371475"/>
          </a:xfrm>
          <a:prstGeom prst="rect">
            <a:avLst/>
          </a:prstGeom>
          <a:noFill/>
          <a:ln w="9525">
            <a:noFill/>
            <a:miter lim="800000"/>
            <a:headEnd/>
            <a:tailEnd/>
          </a:ln>
        </p:spPr>
      </p:pic>
    </p:spTree>
    <p:extLst>
      <p:ext uri="{BB962C8B-B14F-4D97-AF65-F5344CB8AC3E}">
        <p14:creationId xmlns:p14="http://schemas.microsoft.com/office/powerpoint/2010/main" val="928012150"/>
      </p:ext>
    </p:extLst>
  </p:cSld>
  <p:clrMap bg1="lt1" tx1="dk1" bg2="lt2" tx2="dk2" accent1="accent1" accent2="accent2" accent3="accent3" accent4="accent4" accent5="accent5" accent6="accent6" hlink="hlink" folHlink="folHlink"/>
  <p:sldLayoutIdLst>
    <p:sldLayoutId id="2147487246" r:id="rId1"/>
    <p:sldLayoutId id="2147487247" r:id="rId2"/>
    <p:sldLayoutId id="2147487248" r:id="rId3"/>
    <p:sldLayoutId id="2147487249" r:id="rId4"/>
    <p:sldLayoutId id="2147487250" r:id="rId5"/>
    <p:sldLayoutId id="2147487251" r:id="rId6"/>
    <p:sldLayoutId id="2147487252" r:id="rId7"/>
    <p:sldLayoutId id="2147487253" r:id="rId8"/>
    <p:sldLayoutId id="2147487254" r:id="rId9"/>
    <p:sldLayoutId id="2147487255" r:id="rId10"/>
    <p:sldLayoutId id="21474872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90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742950" y="1557338"/>
            <a:ext cx="84201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algn="l">
              <a:lnSpc>
                <a:spcPct val="100000"/>
              </a:lnSpc>
              <a:spcBef>
                <a:spcPct val="0"/>
              </a:spcBef>
              <a:buClrTx/>
              <a:buSzTx/>
              <a:buFontTx/>
              <a:buNone/>
              <a:defRPr/>
            </a:pPr>
            <a:endParaRPr lang="en-US" b="0">
              <a:solidFill>
                <a:srgbClr val="000000"/>
              </a:solidFill>
            </a:endParaRPr>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a:lnSpc>
                <a:spcPct val="100000"/>
              </a:lnSpc>
              <a:spcBef>
                <a:spcPct val="0"/>
              </a:spcBef>
              <a:buClrTx/>
              <a:buSzTx/>
              <a:buFontTx/>
              <a:buNone/>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pitchFamily="84" charset="0"/>
                <a:ea typeface="ヒラギノ角ゴ Pro W3" pitchFamily="84" charset="-128"/>
                <a:cs typeface="+mn-cs"/>
              </a:defRPr>
            </a:lvl1pPr>
          </a:lstStyle>
          <a:p>
            <a:pPr>
              <a:lnSpc>
                <a:spcPct val="100000"/>
              </a:lnSpc>
              <a:spcBef>
                <a:spcPct val="0"/>
              </a:spcBef>
              <a:buClrTx/>
              <a:buSzTx/>
              <a:buFontTx/>
              <a:buNone/>
              <a:defRPr/>
            </a:pPr>
            <a:fld id="{B653FB0B-C7B0-4B74-BCBB-AD7AC9E4A755}" type="slidenum">
              <a:rPr lang="en-US" b="0">
                <a:solidFill>
                  <a:srgbClr val="000000"/>
                </a:solidFill>
              </a:rPr>
              <a:pPr>
                <a:lnSpc>
                  <a:spcPct val="100000"/>
                </a:lnSpc>
                <a:spcBef>
                  <a:spcPct val="0"/>
                </a:spcBef>
                <a:buClrTx/>
                <a:buSzTx/>
                <a:buFontTx/>
                <a:buNone/>
                <a:defRPr/>
              </a:pPr>
              <a:t>‹#›</a:t>
            </a:fld>
            <a:endParaRPr lang="en-US" b="0" dirty="0">
              <a:solidFill>
                <a:srgbClr val="000000"/>
              </a:solidFill>
            </a:endParaRPr>
          </a:p>
        </p:txBody>
      </p:sp>
      <p:pic>
        <p:nvPicPr>
          <p:cNvPr id="2055" name="Picture 19" descr="SCI41098_PPT_Templates_bottom_STFC"/>
          <p:cNvPicPr>
            <a:picLocks noChangeAspect="1" noChangeArrowheads="1"/>
          </p:cNvPicPr>
          <p:nvPr/>
        </p:nvPicPr>
        <p:blipFill>
          <a:blip r:embed="rId11" cstate="print"/>
          <a:srcRect/>
          <a:stretch>
            <a:fillRect/>
          </a:stretch>
        </p:blipFill>
        <p:spPr bwMode="auto">
          <a:xfrm>
            <a:off x="1693995" y="5294314"/>
            <a:ext cx="8212005" cy="1563687"/>
          </a:xfrm>
          <a:prstGeom prst="rect">
            <a:avLst/>
          </a:prstGeom>
          <a:noFill/>
          <a:ln w="9525">
            <a:noFill/>
            <a:miter lim="800000"/>
            <a:headEnd/>
            <a:tailEnd/>
          </a:ln>
        </p:spPr>
      </p:pic>
    </p:spTree>
    <p:extLst>
      <p:ext uri="{BB962C8B-B14F-4D97-AF65-F5344CB8AC3E}">
        <p14:creationId xmlns:p14="http://schemas.microsoft.com/office/powerpoint/2010/main" val="4123054764"/>
      </p:ext>
    </p:extLst>
  </p:cSld>
  <p:clrMap bg1="lt1" tx1="dk1" bg2="lt2" tx2="dk2" accent1="accent1" accent2="accent2" accent3="accent3" accent4="accent4" accent5="accent5" accent6="accent6" hlink="hlink" folHlink="folHlink"/>
  <p:sldLayoutIdLst>
    <p:sldLayoutId id="2147487311" r:id="rId1"/>
    <p:sldLayoutId id="2147487312" r:id="rId2"/>
    <p:sldLayoutId id="2147487313" r:id="rId3"/>
    <p:sldLayoutId id="2147487314" r:id="rId4"/>
    <p:sldLayoutId id="2147487315" r:id="rId5"/>
    <p:sldLayoutId id="2147487316" r:id="rId6"/>
    <p:sldLayoutId id="2147487317" r:id="rId7"/>
    <p:sldLayoutId id="2147487318" r:id="rId8"/>
    <p:sldLayoutId id="2147487319" r:id="rId9"/>
  </p:sldLayoutIdLst>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3239944632"/>
      </p:ext>
    </p:extLst>
  </p:cSld>
  <p:clrMap bg1="dk2" tx1="lt1" bg2="dk1" tx2="lt2" accent1="accent1" accent2="accent2" accent3="accent3" accent4="accent4" accent5="accent5" accent6="accent6" hlink="hlink" folHlink="folHlink"/>
  <p:sldLayoutIdLst>
    <p:sldLayoutId id="2147487336" r:id="rId1"/>
    <p:sldLayoutId id="2147487337" r:id="rId2"/>
    <p:sldLayoutId id="2147487338" r:id="rId3"/>
    <p:sldLayoutId id="2147487339" r:id="rId4"/>
    <p:sldLayoutId id="2147487340" r:id="rId5"/>
    <p:sldLayoutId id="2147487341" r:id="rId6"/>
    <p:sldLayoutId id="2147487342" r:id="rId7"/>
    <p:sldLayoutId id="2147487343" r:id="rId8"/>
    <p:sldLayoutId id="2147487344" r:id="rId9"/>
    <p:sldLayoutId id="2147487345" r:id="rId10"/>
    <p:sldLayoutId id="2147487346"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0"/>
            <a:ext cx="9906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2" tIns="45661" rIns="91332" bIns="45661"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227018" y="639771"/>
            <a:ext cx="9570641" cy="59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2" tIns="45661" rIns="91332" bIns="456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8"/>
          <p:cNvSpPr>
            <a:spLocks noChangeArrowheads="1"/>
          </p:cNvSpPr>
          <p:nvPr/>
        </p:nvSpPr>
        <p:spPr bwMode="auto">
          <a:xfrm>
            <a:off x="9634273" y="6638925"/>
            <a:ext cx="1570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spcBef>
                <a:spcPct val="0"/>
              </a:spcBef>
              <a:buClrTx/>
              <a:buSzTx/>
              <a:buFontTx/>
              <a:buNone/>
            </a:pPr>
            <a:fld id="{CAA135CC-292D-4B53-9DA9-1A120726D398}" type="slidenum">
              <a:rPr lang="en-US" sz="1000" b="0" smtClean="0">
                <a:solidFill>
                  <a:srgbClr val="000000"/>
                </a:solidFill>
                <a:latin typeface="Arial"/>
                <a:ea typeface="MS PGothic" pitchFamily="34" charset="-128"/>
                <a:cs typeface="Arial" pitchFamily="34" charset="0"/>
              </a:rPr>
              <a:pPr algn="l">
                <a:lnSpc>
                  <a:spcPct val="100000"/>
                </a:lnSpc>
                <a:spcBef>
                  <a:spcPct val="0"/>
                </a:spcBef>
                <a:buClrTx/>
                <a:buSzTx/>
                <a:buFontTx/>
                <a:buNone/>
              </a:pPr>
              <a:t>‹#›</a:t>
            </a:fld>
            <a:endParaRPr lang="en-US" sz="1000" b="0" smtClean="0">
              <a:solidFill>
                <a:srgbClr val="000000"/>
              </a:solidFill>
              <a:latin typeface="Arial"/>
              <a:ea typeface="MS PGothic" pitchFamily="34" charset="-128"/>
              <a:cs typeface="Arial" pitchFamily="34" charset="0"/>
            </a:endParaRPr>
          </a:p>
        </p:txBody>
      </p:sp>
    </p:spTree>
    <p:extLst>
      <p:ext uri="{BB962C8B-B14F-4D97-AF65-F5344CB8AC3E}">
        <p14:creationId xmlns:p14="http://schemas.microsoft.com/office/powerpoint/2010/main" val="3859679971"/>
      </p:ext>
    </p:extLst>
  </p:cSld>
  <p:clrMap bg1="lt1" tx1="dk1" bg2="lt2" tx2="dk2" accent1="accent1" accent2="accent2" accent3="accent3" accent4="accent4" accent5="accent5" accent6="accent6" hlink="hlink" folHlink="folHlink"/>
  <p:sldLayoutIdLst>
    <p:sldLayoutId id="2147487348" r:id="rId1"/>
    <p:sldLayoutId id="2147487349" r:id="rId2"/>
    <p:sldLayoutId id="2147487350" r:id="rId3"/>
    <p:sldLayoutId id="2147487351" r:id="rId4"/>
    <p:sldLayoutId id="2147487352" r:id="rId5"/>
    <p:sldLayoutId id="2147487353" r:id="rId6"/>
    <p:sldLayoutId id="2147487354" r:id="rId7"/>
    <p:sldLayoutId id="2147487355" r:id="rId8"/>
    <p:sldLayoutId id="2147487356" r:id="rId9"/>
    <p:sldLayoutId id="2147487357" r:id="rId10"/>
    <p:sldLayoutId id="2147487358" r:id="rId11"/>
  </p:sldLayoutIdLst>
  <p:txStyles>
    <p:titleStyle>
      <a:lvl1pPr algn="ctr" rtl="0" eaLnBrk="0" fontAlgn="base" hangingPunct="0">
        <a:spcBef>
          <a:spcPct val="0"/>
        </a:spcBef>
        <a:spcAft>
          <a:spcPct val="0"/>
        </a:spcAft>
        <a:defRPr sz="28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2pPr>
      <a:lvl3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3pPr>
      <a:lvl4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4pPr>
      <a:lvl5pPr algn="ctr" rtl="0" eaLnBrk="0" fontAlgn="base" hangingPunct="0">
        <a:spcBef>
          <a:spcPct val="0"/>
        </a:spcBef>
        <a:spcAft>
          <a:spcPct val="0"/>
        </a:spcAft>
        <a:defRPr sz="2800">
          <a:solidFill>
            <a:schemeClr val="tx2"/>
          </a:solidFill>
          <a:latin typeface="Arial" pitchFamily="-65" charset="0"/>
          <a:ea typeface="MS PGothic" pitchFamily="34" charset="-128"/>
          <a:cs typeface="ＭＳ Ｐゴシック" charset="0"/>
        </a:defRPr>
      </a:lvl5pPr>
      <a:lvl6pPr marL="456653" algn="ctr" rtl="0" fontAlgn="base">
        <a:spcBef>
          <a:spcPct val="0"/>
        </a:spcBef>
        <a:spcAft>
          <a:spcPct val="0"/>
        </a:spcAft>
        <a:defRPr sz="2800">
          <a:solidFill>
            <a:schemeClr val="tx2"/>
          </a:solidFill>
          <a:latin typeface="Arial" pitchFamily="-65" charset="0"/>
        </a:defRPr>
      </a:lvl6pPr>
      <a:lvl7pPr marL="913315" algn="ctr" rtl="0" fontAlgn="base">
        <a:spcBef>
          <a:spcPct val="0"/>
        </a:spcBef>
        <a:spcAft>
          <a:spcPct val="0"/>
        </a:spcAft>
        <a:defRPr sz="2800">
          <a:solidFill>
            <a:schemeClr val="tx2"/>
          </a:solidFill>
          <a:latin typeface="Arial" pitchFamily="-65" charset="0"/>
        </a:defRPr>
      </a:lvl7pPr>
      <a:lvl8pPr marL="1369964" algn="ctr" rtl="0" fontAlgn="base">
        <a:spcBef>
          <a:spcPct val="0"/>
        </a:spcBef>
        <a:spcAft>
          <a:spcPct val="0"/>
        </a:spcAft>
        <a:defRPr sz="2800">
          <a:solidFill>
            <a:schemeClr val="tx2"/>
          </a:solidFill>
          <a:latin typeface="Arial" pitchFamily="-65" charset="0"/>
        </a:defRPr>
      </a:lvl8pPr>
      <a:lvl9pPr marL="1826632" algn="ctr" rtl="0" fontAlgn="base">
        <a:spcBef>
          <a:spcPct val="0"/>
        </a:spcBef>
        <a:spcAft>
          <a:spcPct val="0"/>
        </a:spcAft>
        <a:defRPr sz="2800">
          <a:solidFill>
            <a:schemeClr val="tx2"/>
          </a:solidFill>
          <a:latin typeface="Arial" pitchFamily="-65" charset="0"/>
        </a:defRPr>
      </a:lvl9pPr>
    </p:titleStyle>
    <p:bodyStyle>
      <a:lvl1pPr marL="341313" indent="-341313"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charset="0"/>
        </a:defRPr>
      </a:lvl1pPr>
      <a:lvl2pPr marL="741363" indent="-284163" algn="l" rtl="0" eaLnBrk="0" fontAlgn="base" hangingPunct="0">
        <a:spcBef>
          <a:spcPct val="20000"/>
        </a:spcBef>
        <a:spcAft>
          <a:spcPct val="0"/>
        </a:spcAft>
        <a:buChar char="–"/>
        <a:defRPr sz="2300">
          <a:solidFill>
            <a:schemeClr val="tx1"/>
          </a:solidFill>
          <a:latin typeface="+mn-lt"/>
          <a:ea typeface="MS PGothic" pitchFamily="34" charset="-128"/>
        </a:defRPr>
      </a:lvl2pPr>
      <a:lvl3pPr marL="1141413" indent="-227013" algn="l" rtl="0" eaLnBrk="0" fontAlgn="base" hangingPunct="0">
        <a:spcBef>
          <a:spcPct val="20000"/>
        </a:spcBef>
        <a:spcAft>
          <a:spcPct val="0"/>
        </a:spcAft>
        <a:buChar char="•"/>
        <a:defRPr sz="2100">
          <a:solidFill>
            <a:schemeClr val="tx1"/>
          </a:solidFill>
          <a:latin typeface="+mn-lt"/>
          <a:ea typeface="MS PGothic" pitchFamily="34" charset="-128"/>
        </a:defRPr>
      </a:lvl3pPr>
      <a:lvl4pPr marL="1597025" indent="-227013" algn="l" rtl="0" eaLnBrk="0" fontAlgn="base" hangingPunct="0">
        <a:spcBef>
          <a:spcPct val="20000"/>
        </a:spcBef>
        <a:spcAft>
          <a:spcPct val="0"/>
        </a:spcAft>
        <a:buChar char="–"/>
        <a:defRPr>
          <a:solidFill>
            <a:schemeClr val="tx1"/>
          </a:solidFill>
          <a:latin typeface="+mn-lt"/>
          <a:ea typeface="MS PGothic" pitchFamily="34" charset="-128"/>
        </a:defRPr>
      </a:lvl4pPr>
      <a:lvl5pPr marL="2054225" indent="-227013" algn="l" rtl="0" eaLnBrk="0" fontAlgn="base" hangingPunct="0">
        <a:spcBef>
          <a:spcPct val="20000"/>
        </a:spcBef>
        <a:spcAft>
          <a:spcPct val="0"/>
        </a:spcAft>
        <a:buChar char="»"/>
        <a:defRPr sz="1600">
          <a:solidFill>
            <a:schemeClr val="tx1"/>
          </a:solidFill>
          <a:latin typeface="+mn-lt"/>
          <a:ea typeface="MS PGothic" pitchFamily="34" charset="-128"/>
        </a:defRPr>
      </a:lvl5pPr>
      <a:lvl6pPr marL="2511627" indent="-228330" algn="l" rtl="0" fontAlgn="base">
        <a:spcBef>
          <a:spcPct val="20000"/>
        </a:spcBef>
        <a:spcAft>
          <a:spcPct val="0"/>
        </a:spcAft>
        <a:buChar char="»"/>
        <a:defRPr sz="1600">
          <a:solidFill>
            <a:schemeClr val="tx1"/>
          </a:solidFill>
          <a:latin typeface="+mn-lt"/>
          <a:ea typeface="ＭＳ Ｐゴシック" pitchFamily="-65" charset="-128"/>
        </a:defRPr>
      </a:lvl6pPr>
      <a:lvl7pPr marL="2968284" indent="-228330" algn="l" rtl="0" fontAlgn="base">
        <a:spcBef>
          <a:spcPct val="20000"/>
        </a:spcBef>
        <a:spcAft>
          <a:spcPct val="0"/>
        </a:spcAft>
        <a:buChar char="»"/>
        <a:defRPr sz="1600">
          <a:solidFill>
            <a:schemeClr val="tx1"/>
          </a:solidFill>
          <a:latin typeface="+mn-lt"/>
          <a:ea typeface="ＭＳ Ｐゴシック" pitchFamily="-65" charset="-128"/>
        </a:defRPr>
      </a:lvl7pPr>
      <a:lvl8pPr marL="3424941" indent="-228330" algn="l" rtl="0" fontAlgn="base">
        <a:spcBef>
          <a:spcPct val="20000"/>
        </a:spcBef>
        <a:spcAft>
          <a:spcPct val="0"/>
        </a:spcAft>
        <a:buChar char="»"/>
        <a:defRPr sz="1600">
          <a:solidFill>
            <a:schemeClr val="tx1"/>
          </a:solidFill>
          <a:latin typeface="+mn-lt"/>
          <a:ea typeface="ＭＳ Ｐゴシック" pitchFamily="-65" charset="-128"/>
        </a:defRPr>
      </a:lvl8pPr>
      <a:lvl9pPr marL="3881600" indent="-22833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6653" rtl="0" eaLnBrk="1" latinLnBrk="0" hangingPunct="1">
        <a:defRPr sz="1800" kern="1200">
          <a:solidFill>
            <a:schemeClr val="tx1"/>
          </a:solidFill>
          <a:latin typeface="+mn-lt"/>
          <a:ea typeface="+mn-ea"/>
          <a:cs typeface="+mn-cs"/>
        </a:defRPr>
      </a:lvl1pPr>
      <a:lvl2pPr marL="456653" algn="l" defTabSz="456653" rtl="0" eaLnBrk="1" latinLnBrk="0" hangingPunct="1">
        <a:defRPr sz="1800" kern="1200">
          <a:solidFill>
            <a:schemeClr val="tx1"/>
          </a:solidFill>
          <a:latin typeface="+mn-lt"/>
          <a:ea typeface="+mn-ea"/>
          <a:cs typeface="+mn-cs"/>
        </a:defRPr>
      </a:lvl2pPr>
      <a:lvl3pPr marL="913315" algn="l" defTabSz="456653" rtl="0" eaLnBrk="1" latinLnBrk="0" hangingPunct="1">
        <a:defRPr sz="1800" kern="1200">
          <a:solidFill>
            <a:schemeClr val="tx1"/>
          </a:solidFill>
          <a:latin typeface="+mn-lt"/>
          <a:ea typeface="+mn-ea"/>
          <a:cs typeface="+mn-cs"/>
        </a:defRPr>
      </a:lvl3pPr>
      <a:lvl4pPr marL="1369964" algn="l" defTabSz="456653" rtl="0" eaLnBrk="1" latinLnBrk="0" hangingPunct="1">
        <a:defRPr sz="1800" kern="1200">
          <a:solidFill>
            <a:schemeClr val="tx1"/>
          </a:solidFill>
          <a:latin typeface="+mn-lt"/>
          <a:ea typeface="+mn-ea"/>
          <a:cs typeface="+mn-cs"/>
        </a:defRPr>
      </a:lvl4pPr>
      <a:lvl5pPr marL="1826632" algn="l" defTabSz="456653" rtl="0" eaLnBrk="1" latinLnBrk="0" hangingPunct="1">
        <a:defRPr sz="1800" kern="1200">
          <a:solidFill>
            <a:schemeClr val="tx1"/>
          </a:solidFill>
          <a:latin typeface="+mn-lt"/>
          <a:ea typeface="+mn-ea"/>
          <a:cs typeface="+mn-cs"/>
        </a:defRPr>
      </a:lvl5pPr>
      <a:lvl6pPr marL="2283291" algn="l" defTabSz="456653" rtl="0" eaLnBrk="1" latinLnBrk="0" hangingPunct="1">
        <a:defRPr sz="1800" kern="1200">
          <a:solidFill>
            <a:schemeClr val="tx1"/>
          </a:solidFill>
          <a:latin typeface="+mn-lt"/>
          <a:ea typeface="+mn-ea"/>
          <a:cs typeface="+mn-cs"/>
        </a:defRPr>
      </a:lvl6pPr>
      <a:lvl7pPr marL="2739947" algn="l" defTabSz="456653" rtl="0" eaLnBrk="1" latinLnBrk="0" hangingPunct="1">
        <a:defRPr sz="1800" kern="1200">
          <a:solidFill>
            <a:schemeClr val="tx1"/>
          </a:solidFill>
          <a:latin typeface="+mn-lt"/>
          <a:ea typeface="+mn-ea"/>
          <a:cs typeface="+mn-cs"/>
        </a:defRPr>
      </a:lvl7pPr>
      <a:lvl8pPr marL="3196617" algn="l" defTabSz="456653" rtl="0" eaLnBrk="1" latinLnBrk="0" hangingPunct="1">
        <a:defRPr sz="1800" kern="1200">
          <a:solidFill>
            <a:schemeClr val="tx1"/>
          </a:solidFill>
          <a:latin typeface="+mn-lt"/>
          <a:ea typeface="+mn-ea"/>
          <a:cs typeface="+mn-cs"/>
        </a:defRPr>
      </a:lvl8pPr>
      <a:lvl9pPr marL="3653266" algn="l" defTabSz="456653"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1217178100"/>
      </p:ext>
    </p:extLst>
  </p:cSld>
  <p:clrMap bg1="dk2" tx1="lt1" bg2="dk1" tx2="lt2" accent1="accent1" accent2="accent2" accent3="accent3" accent4="accent4" accent5="accent5" accent6="accent6" hlink="hlink" folHlink="folHlink"/>
  <p:sldLayoutIdLst>
    <p:sldLayoutId id="2147487360" r:id="rId1"/>
    <p:sldLayoutId id="2147487361" r:id="rId2"/>
    <p:sldLayoutId id="2147487362" r:id="rId3"/>
    <p:sldLayoutId id="2147487363" r:id="rId4"/>
    <p:sldLayoutId id="2147487364" r:id="rId5"/>
    <p:sldLayoutId id="2147487365" r:id="rId6"/>
    <p:sldLayoutId id="2147487366" r:id="rId7"/>
    <p:sldLayoutId id="2147487367" r:id="rId8"/>
    <p:sldLayoutId id="2147487368" r:id="rId9"/>
    <p:sldLayoutId id="2147487369" r:id="rId10"/>
    <p:sldLayoutId id="2147487370"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3849218119"/>
      </p:ext>
    </p:extLst>
  </p:cSld>
  <p:clrMap bg1="dk2" tx1="lt1" bg2="dk1" tx2="lt2" accent1="accent1" accent2="accent2" accent3="accent3" accent4="accent4" accent5="accent5" accent6="accent6" hlink="hlink" folHlink="folHlink"/>
  <p:sldLayoutIdLst>
    <p:sldLayoutId id="2147487410" r:id="rId1"/>
    <p:sldLayoutId id="2147487411" r:id="rId2"/>
    <p:sldLayoutId id="2147487412" r:id="rId3"/>
    <p:sldLayoutId id="2147487413" r:id="rId4"/>
    <p:sldLayoutId id="2147487414" r:id="rId5"/>
    <p:sldLayoutId id="2147487415" r:id="rId6"/>
    <p:sldLayoutId id="2147487416" r:id="rId7"/>
    <p:sldLayoutId id="2147487417" r:id="rId8"/>
    <p:sldLayoutId id="2147487418" r:id="rId9"/>
    <p:sldLayoutId id="2147487419" r:id="rId10"/>
    <p:sldLayoutId id="2147487420"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906000" cy="546100"/>
            <a:chOff x="0" y="0"/>
            <a:chExt cx="5760" cy="344"/>
          </a:xfrm>
        </p:grpSpPr>
        <p:sp>
          <p:nvSpPr>
            <p:cNvPr id="103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03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036"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1800" b="0" smtClean="0">
                <a:solidFill>
                  <a:srgbClr val="666699"/>
                </a:solidFill>
              </a:endParaRPr>
            </a:p>
          </p:txBody>
        </p:sp>
        <p:sp>
          <p:nvSpPr>
            <p:cNvPr id="1037"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1800" b="0" smtClean="0">
                <a:solidFill>
                  <a:srgbClr val="666699"/>
                </a:solidFill>
              </a:endParaRPr>
            </a:p>
          </p:txBody>
        </p:sp>
        <p:sp>
          <p:nvSpPr>
            <p:cNvPr id="1038"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1800" b="0" smtClean="0">
                <a:solidFill>
                  <a:srgbClr val="9999CC"/>
                </a:solidFill>
              </a:endParaRPr>
            </a:p>
          </p:txBody>
        </p:sp>
        <p:sp>
          <p:nvSpPr>
            <p:cNvPr id="1039"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1800" b="0" smtClean="0">
                <a:solidFill>
                  <a:srgbClr val="666699"/>
                </a:solidFill>
              </a:endParaRPr>
            </a:p>
          </p:txBody>
        </p:sp>
        <p:sp>
          <p:nvSpPr>
            <p:cNvPr id="1040"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1041"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1800" b="0" smtClean="0">
                <a:solidFill>
                  <a:srgbClr val="9999CC"/>
                </a:solidFill>
              </a:endParaRPr>
            </a:p>
          </p:txBody>
        </p:sp>
        <p:sp>
          <p:nvSpPr>
            <p:cNvPr id="1042"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1800" b="0" smtClean="0">
                <a:solidFill>
                  <a:srgbClr val="9999CC"/>
                </a:solidFill>
              </a:endParaRPr>
            </a:p>
          </p:txBody>
        </p:sp>
      </p:grpSp>
      <p:sp>
        <p:nvSpPr>
          <p:cNvPr id="1027" name="Rectangle 14"/>
          <p:cNvSpPr>
            <a:spLocks noGrp="1" noChangeArrowheads="1"/>
          </p:cNvSpPr>
          <p:nvPr>
            <p:ph type="title"/>
          </p:nvPr>
        </p:nvSpPr>
        <p:spPr bwMode="auto">
          <a:xfrm>
            <a:off x="495300" y="4572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Click to edit Master title style</a:t>
            </a:r>
            <a:endParaRPr lang="en-US" smtClean="0"/>
          </a:p>
        </p:txBody>
      </p:sp>
      <p:sp>
        <p:nvSpPr>
          <p:cNvPr id="1028" name="Rectangle 15"/>
          <p:cNvSpPr>
            <a:spLocks noGrp="1" noChangeArrowheads="1"/>
          </p:cNvSpPr>
          <p:nvPr>
            <p:ph type="body" idx="1"/>
          </p:nvPr>
        </p:nvSpPr>
        <p:spPr bwMode="auto">
          <a:xfrm>
            <a:off x="495300" y="19812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smtClean="0"/>
          </a:p>
        </p:txBody>
      </p:sp>
      <p:pic>
        <p:nvPicPr>
          <p:cNvPr id="1029" name="Picture 6" descr="Picture 1.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791575" y="0"/>
            <a:ext cx="1114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22357" y="6599239"/>
            <a:ext cx="9906001" cy="287337"/>
          </a:xfrm>
          <a:prstGeom prst="rect">
            <a:avLst/>
          </a:prstGeom>
          <a:gradFill rotWithShape="0">
            <a:gsLst>
              <a:gs pos="0">
                <a:schemeClr val="bg2"/>
              </a:gs>
              <a:gs pos="100000">
                <a:schemeClr val="bg1"/>
              </a:gs>
            </a:gsLst>
            <a:lin ang="0" scaled="1"/>
          </a:gradFill>
          <a:ln w="9525">
            <a:noFill/>
            <a:miter lim="800000"/>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defTabSz="457200" eaLnBrk="1" hangingPunct="1">
              <a:lnSpc>
                <a:spcPct val="100000"/>
              </a:lnSpc>
              <a:spcBef>
                <a:spcPct val="0"/>
              </a:spcBef>
              <a:buClrTx/>
              <a:buSzTx/>
              <a:buFontTx/>
              <a:buNone/>
              <a:defRPr/>
            </a:pPr>
            <a:endParaRPr lang="it-IT" sz="2400" b="0" smtClean="0">
              <a:solidFill>
                <a:srgbClr val="000000"/>
              </a:solidFill>
              <a:latin typeface="Times New Roman" panose="02020603050405020304" pitchFamily="18" charset="0"/>
            </a:endParaRPr>
          </a:p>
        </p:txBody>
      </p:sp>
      <p:sp>
        <p:nvSpPr>
          <p:cNvPr id="6160" name="Rectangle 16"/>
          <p:cNvSpPr>
            <a:spLocks noGrp="1" noChangeArrowheads="1"/>
          </p:cNvSpPr>
          <p:nvPr>
            <p:ph type="dt" sz="half" idx="2"/>
          </p:nvPr>
        </p:nvSpPr>
        <p:spPr bwMode="auto">
          <a:xfrm>
            <a:off x="3714750" y="6381750"/>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solidFill>
                  <a:schemeClr val="bg1"/>
                </a:solidFill>
              </a:defRPr>
            </a:lvl1pPr>
          </a:lstStyle>
          <a:p>
            <a:pPr algn="l" defTabSz="457200">
              <a:lnSpc>
                <a:spcPct val="100000"/>
              </a:lnSpc>
              <a:spcBef>
                <a:spcPct val="0"/>
              </a:spcBef>
              <a:buClrTx/>
              <a:buSzTx/>
              <a:defRPr/>
            </a:pPr>
            <a:fld id="{AD7BFE14-057D-41D4-8510-48A0F4E5A73D}" type="datetime1">
              <a:rPr lang="en-US" b="0" smtClean="0">
                <a:solidFill>
                  <a:srgbClr val="FFFFFF"/>
                </a:solidFill>
                <a:latin typeface="Arial" panose="020B0604020202020204" pitchFamily="34" charset="0"/>
              </a:rPr>
              <a:pPr algn="l" defTabSz="457200">
                <a:lnSpc>
                  <a:spcPct val="100000"/>
                </a:lnSpc>
                <a:spcBef>
                  <a:spcPct val="0"/>
                </a:spcBef>
                <a:buClrTx/>
                <a:buSzTx/>
                <a:defRPr/>
              </a:pPr>
              <a:t>2/7/2015</a:t>
            </a:fld>
            <a:endParaRPr lang="en-US" b="0">
              <a:solidFill>
                <a:srgbClr val="FFFFFF"/>
              </a:solidFill>
              <a:latin typeface="Arial" panose="020B0604020202020204" pitchFamily="34" charset="0"/>
            </a:endParaRPr>
          </a:p>
        </p:txBody>
      </p:sp>
      <p:sp>
        <p:nvSpPr>
          <p:cNvPr id="6147" name="Rectangle 3"/>
          <p:cNvSpPr>
            <a:spLocks noGrp="1" noChangeArrowheads="1"/>
          </p:cNvSpPr>
          <p:nvPr>
            <p:ph type="sldNum" sz="quarter" idx="4"/>
          </p:nvPr>
        </p:nvSpPr>
        <p:spPr bwMode="auto">
          <a:xfrm>
            <a:off x="7099300" y="6418263"/>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rgbClr val="0000E5"/>
                </a:solidFill>
                <a:latin typeface="Arial Black" panose="020B0A04020102020204" pitchFamily="34" charset="0"/>
              </a:defRPr>
            </a:lvl1pPr>
          </a:lstStyle>
          <a:p>
            <a:pPr defTabSz="457200">
              <a:lnSpc>
                <a:spcPct val="100000"/>
              </a:lnSpc>
              <a:spcBef>
                <a:spcPct val="0"/>
              </a:spcBef>
              <a:buClrTx/>
              <a:buSzTx/>
              <a:defRPr/>
            </a:pPr>
            <a:fld id="{E7AF73E9-D331-441D-949D-39CEDC9AF83E}" type="slidenum">
              <a:rPr lang="en-US" b="0" smtClean="0"/>
              <a:pPr defTabSz="457200">
                <a:lnSpc>
                  <a:spcPct val="100000"/>
                </a:lnSpc>
                <a:spcBef>
                  <a:spcPct val="0"/>
                </a:spcBef>
                <a:buClrTx/>
                <a:buSzTx/>
                <a:defRPr/>
              </a:pPr>
              <a:t>‹#›</a:t>
            </a:fld>
            <a:endParaRPr lang="en-US" b="0"/>
          </a:p>
        </p:txBody>
      </p:sp>
      <p:sp>
        <p:nvSpPr>
          <p:cNvPr id="6146" name="Rectangle 2"/>
          <p:cNvSpPr>
            <a:spLocks noGrp="1" noChangeArrowheads="1"/>
          </p:cNvSpPr>
          <p:nvPr>
            <p:ph type="ftr" sz="quarter" idx="3"/>
          </p:nvPr>
        </p:nvSpPr>
        <p:spPr bwMode="auto">
          <a:xfrm>
            <a:off x="0" y="64008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solidFill>
                  <a:srgbClr val="FFFFFF"/>
                </a:solidFill>
              </a:defRPr>
            </a:lvl1pPr>
          </a:lstStyle>
          <a:p>
            <a:pPr defTabSz="457200">
              <a:lnSpc>
                <a:spcPct val="100000"/>
              </a:lnSpc>
              <a:spcBef>
                <a:spcPct val="0"/>
              </a:spcBef>
              <a:buClrTx/>
              <a:buSzTx/>
              <a:defRPr/>
            </a:pPr>
            <a:r>
              <a:rPr lang="en-US" b="0" smtClean="0">
                <a:latin typeface="Arial" panose="020B0604020202020204" pitchFamily="34" charset="0"/>
              </a:rPr>
              <a:t>S.Zani</a:t>
            </a:r>
            <a:endParaRPr lang="en-US" b="0">
              <a:latin typeface="Arial" panose="020B0604020202020204" pitchFamily="34" charset="0"/>
            </a:endParaRPr>
          </a:p>
        </p:txBody>
      </p:sp>
    </p:spTree>
    <p:extLst>
      <p:ext uri="{BB962C8B-B14F-4D97-AF65-F5344CB8AC3E}">
        <p14:creationId xmlns:p14="http://schemas.microsoft.com/office/powerpoint/2010/main" val="3803914397"/>
      </p:ext>
    </p:extLst>
  </p:cSld>
  <p:clrMap bg1="lt1" tx1="dk1" bg2="lt2" tx2="dk2" accent1="accent1" accent2="accent2" accent3="accent3" accent4="accent4" accent5="accent5" accent6="accent6" hlink="hlink" folHlink="folHlink"/>
  <p:sldLayoutIdLst>
    <p:sldLayoutId id="2147487422" r:id="rId1"/>
    <p:sldLayoutId id="2147487423" r:id="rId2"/>
    <p:sldLayoutId id="2147487424" r:id="rId3"/>
    <p:sldLayoutId id="2147487425" r:id="rId4"/>
    <p:sldLayoutId id="2147487426" r:id="rId5"/>
    <p:sldLayoutId id="2147487427" r:id="rId6"/>
    <p:sldLayoutId id="2147487428" r:id="rId7"/>
    <p:sldLayoutId id="2147487429" r:id="rId8"/>
    <p:sldLayoutId id="2147487430" r:id="rId9"/>
    <p:sldLayoutId id="2147487431" r:id="rId10"/>
    <p:sldLayoutId id="2147487432" r:id="rId11"/>
    <p:sldLayoutId id="2147487433" r:id="rId12"/>
  </p:sldLayoutIdLst>
  <p:transition>
    <p:diamond/>
  </p:transition>
  <p:hf sldNum="0" hdr="0" dt="0"/>
  <p:txStyles>
    <p:titleStyle>
      <a:lvl1pPr algn="l" rtl="0" eaLnBrk="0" fontAlgn="base" hangingPunct="0">
        <a:spcBef>
          <a:spcPct val="0"/>
        </a:spcBef>
        <a:spcAft>
          <a:spcPct val="0"/>
        </a:spcAft>
        <a:defRPr sz="4400">
          <a:solidFill>
            <a:schemeClr val="tx1"/>
          </a:solidFill>
          <a:latin typeface="+mj-lt"/>
          <a:ea typeface="Arial" charset="0"/>
          <a:cs typeface="+mj-cs"/>
        </a:defRPr>
      </a:lvl1pPr>
      <a:lvl2pPr algn="l" rtl="0" eaLnBrk="0" fontAlgn="base" hangingPunct="0">
        <a:spcBef>
          <a:spcPct val="0"/>
        </a:spcBef>
        <a:spcAft>
          <a:spcPct val="0"/>
        </a:spcAft>
        <a:defRPr sz="4400">
          <a:solidFill>
            <a:schemeClr val="tx1"/>
          </a:solidFill>
          <a:latin typeface="Arial" charset="0"/>
          <a:ea typeface="Arial" charset="0"/>
          <a:cs typeface="Arial" charset="0"/>
        </a:defRPr>
      </a:lvl2pPr>
      <a:lvl3pPr algn="l" rtl="0" eaLnBrk="0" fontAlgn="base" hangingPunct="0">
        <a:spcBef>
          <a:spcPct val="0"/>
        </a:spcBef>
        <a:spcAft>
          <a:spcPct val="0"/>
        </a:spcAft>
        <a:defRPr sz="4400">
          <a:solidFill>
            <a:schemeClr val="tx1"/>
          </a:solidFill>
          <a:latin typeface="Arial" charset="0"/>
          <a:ea typeface="Arial" charset="0"/>
          <a:cs typeface="Arial" charset="0"/>
        </a:defRPr>
      </a:lvl3pPr>
      <a:lvl4pPr algn="l" rtl="0" eaLnBrk="0" fontAlgn="base" hangingPunct="0">
        <a:spcBef>
          <a:spcPct val="0"/>
        </a:spcBef>
        <a:spcAft>
          <a:spcPct val="0"/>
        </a:spcAft>
        <a:defRPr sz="4400">
          <a:solidFill>
            <a:schemeClr val="tx1"/>
          </a:solidFill>
          <a:latin typeface="Arial" charset="0"/>
          <a:ea typeface="Arial" charset="0"/>
          <a:cs typeface="Arial" charset="0"/>
        </a:defRPr>
      </a:lvl4pPr>
      <a:lvl5pPr algn="l"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0" y="0"/>
            <a:ext cx="99060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227036" y="639771"/>
            <a:ext cx="9571037" cy="593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28132" name="Rectangle 4"/>
          <p:cNvSpPr>
            <a:spLocks noChangeArrowheads="1"/>
          </p:cNvSpPr>
          <p:nvPr/>
        </p:nvSpPr>
        <p:spPr bwMode="auto">
          <a:xfrm>
            <a:off x="9634538" y="6638925"/>
            <a:ext cx="157094" cy="153888"/>
          </a:xfrm>
          <a:prstGeom prst="rect">
            <a:avLst/>
          </a:prstGeom>
          <a:noFill/>
          <a:ln w="9525" algn="ctr">
            <a:noFill/>
            <a:miter lim="800000"/>
            <a:headEnd/>
            <a:tailEnd/>
          </a:ln>
          <a:effectLst/>
        </p:spPr>
        <p:txBody>
          <a:bodyPr wrap="none" lIns="0" tIns="0" rIns="0" bIns="0">
            <a:spAutoFit/>
          </a:bodyPr>
          <a:lstStyle/>
          <a:p>
            <a:pPr algn="l">
              <a:lnSpc>
                <a:spcPct val="100000"/>
              </a:lnSpc>
              <a:spcBef>
                <a:spcPct val="0"/>
              </a:spcBef>
              <a:buClrTx/>
              <a:buSzTx/>
              <a:buFontTx/>
              <a:buNone/>
              <a:defRPr/>
            </a:pPr>
            <a:fld id="{9299AA23-55DD-43D8-8D0F-52800C26CC0D}" type="slidenum">
              <a:rPr lang="en-US" sz="1000" b="0">
                <a:solidFill>
                  <a:schemeClr val="tx1"/>
                </a:solidFill>
                <a:latin typeface="Arial" charset="0"/>
                <a:cs typeface="Arial" charset="0"/>
              </a:rPr>
              <a:pPr algn="l">
                <a:lnSpc>
                  <a:spcPct val="100000"/>
                </a:lnSpc>
                <a:spcBef>
                  <a:spcPct val="0"/>
                </a:spcBef>
                <a:buClrTx/>
                <a:buSzTx/>
                <a:buFontTx/>
                <a:buNone/>
                <a:defRPr/>
              </a:pPr>
              <a:t>‹#›</a:t>
            </a:fld>
            <a:endParaRPr lang="en-US" sz="1000" b="0">
              <a:solidFill>
                <a:schemeClr val="tx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6086" r:id="rId1"/>
    <p:sldLayoutId id="2147486087" r:id="rId2"/>
    <p:sldLayoutId id="2147486088" r:id="rId3"/>
    <p:sldLayoutId id="2147486089" r:id="rId4"/>
    <p:sldLayoutId id="2147486090" r:id="rId5"/>
    <p:sldLayoutId id="2147486091" r:id="rId6"/>
    <p:sldLayoutId id="2147486092" r:id="rId7"/>
    <p:sldLayoutId id="2147486093" r:id="rId8"/>
    <p:sldLayoutId id="2147486094" r:id="rId9"/>
    <p:sldLayoutId id="2147486095" r:id="rId10"/>
    <p:sldLayoutId id="2147486096" r:id="rId11"/>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2489310918"/>
      </p:ext>
    </p:extLst>
  </p:cSld>
  <p:clrMap bg1="dk2" tx1="lt1" bg2="dk1" tx2="lt2" accent1="accent1" accent2="accent2" accent3="accent3" accent4="accent4" accent5="accent5" accent6="accent6" hlink="hlink" folHlink="folHlink"/>
  <p:sldLayoutIdLst>
    <p:sldLayoutId id="2147487505" r:id="rId1"/>
    <p:sldLayoutId id="2147487506" r:id="rId2"/>
    <p:sldLayoutId id="2147487507" r:id="rId3"/>
    <p:sldLayoutId id="2147487508" r:id="rId4"/>
    <p:sldLayoutId id="2147487509" r:id="rId5"/>
    <p:sldLayoutId id="2147487510" r:id="rId6"/>
    <p:sldLayoutId id="2147487511" r:id="rId7"/>
    <p:sldLayoutId id="2147487512" r:id="rId8"/>
    <p:sldLayoutId id="2147487513" r:id="rId9"/>
    <p:sldLayoutId id="2147487514" r:id="rId10"/>
    <p:sldLayoutId id="2147487515"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14486"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11"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8894464" y="41562"/>
            <a:ext cx="766448" cy="484841"/>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a:stretch>
            <a:fillRect/>
          </a:stretch>
        </p:blipFill>
        <p:spPr bwMode="auto">
          <a:xfrm>
            <a:off x="8736040" y="558487"/>
            <a:ext cx="1093760" cy="480484"/>
          </a:xfrm>
          <a:prstGeom prst="rect">
            <a:avLst/>
          </a:prstGeom>
          <a:noFill/>
          <a:ln w="9525">
            <a:noFill/>
            <a:miter lim="800000"/>
            <a:headEnd/>
            <a:tailEnd/>
          </a:ln>
        </p:spPr>
      </p:pic>
      <p:pic>
        <p:nvPicPr>
          <p:cNvPr id="12" name="Picture 16"/>
          <p:cNvPicPr>
            <a:picLocks noChangeAspect="1" noChangeArrowheads="1"/>
          </p:cNvPicPr>
          <p:nvPr userDrawn="1"/>
        </p:nvPicPr>
        <p:blipFill>
          <a:blip r:embed="rId15" cstate="print"/>
          <a:srcRect/>
          <a:stretch>
            <a:fillRect/>
          </a:stretch>
        </p:blipFill>
        <p:spPr bwMode="auto">
          <a:xfrm>
            <a:off x="36315" y="1"/>
            <a:ext cx="1071264" cy="1018232"/>
          </a:xfrm>
          <a:prstGeom prst="rect">
            <a:avLst/>
          </a:prstGeom>
          <a:noFill/>
          <a:ln w="9525">
            <a:noFill/>
            <a:miter lim="800000"/>
            <a:headEnd/>
            <a:tailEnd/>
          </a:ln>
        </p:spPr>
      </p:pic>
    </p:spTree>
    <p:extLst>
      <p:ext uri="{BB962C8B-B14F-4D97-AF65-F5344CB8AC3E}">
        <p14:creationId xmlns:p14="http://schemas.microsoft.com/office/powerpoint/2010/main" val="1032656563"/>
      </p:ext>
    </p:extLst>
  </p:cSld>
  <p:clrMap bg1="dk2" tx1="lt1" bg2="dk1" tx2="lt2" accent1="accent1" accent2="accent2" accent3="accent3" accent4="accent4" accent5="accent5" accent6="accent6" hlink="hlink" folHlink="folHlink"/>
  <p:sldLayoutIdLst>
    <p:sldLayoutId id="2147487595" r:id="rId1"/>
    <p:sldLayoutId id="2147487596" r:id="rId2"/>
    <p:sldLayoutId id="2147487597" r:id="rId3"/>
    <p:sldLayoutId id="2147487598" r:id="rId4"/>
    <p:sldLayoutId id="2147487599" r:id="rId5"/>
    <p:sldLayoutId id="2147487600" r:id="rId6"/>
    <p:sldLayoutId id="2147487601" r:id="rId7"/>
    <p:sldLayoutId id="2147487602" r:id="rId8"/>
    <p:sldLayoutId id="2147487603" r:id="rId9"/>
    <p:sldLayoutId id="2147487604" r:id="rId10"/>
    <p:sldLayoutId id="2147487605" r:id="rId11"/>
  </p:sldLayoutIdLst>
  <p:timing>
    <p:tnLst>
      <p:par>
        <p:cTn id="1" dur="indefinite" restart="never" nodeType="tmRoot"/>
      </p:par>
    </p:tnLst>
  </p:timing>
  <p:hf sldNum="0" hdr="0" ftr="0" dt="0"/>
  <p:txStyles>
    <p:titleStyle>
      <a:lvl1pPr algn="ctr" rtl="0" fontAlgn="base">
        <a:spcBef>
          <a:spcPct val="0"/>
        </a:spcBef>
        <a:spcAft>
          <a:spcPct val="0"/>
        </a:spcAft>
        <a:defRPr sz="3600" b="1">
          <a:solidFill>
            <a:srgbClr val="FFCC66"/>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rgbClr val="FFFFCC"/>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14486"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11"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8894464" y="41564"/>
            <a:ext cx="766448" cy="484841"/>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736041" y="558487"/>
            <a:ext cx="1093760" cy="480484"/>
          </a:xfrm>
          <a:prstGeom prst="rect">
            <a:avLst/>
          </a:prstGeom>
          <a:noFill/>
          <a:ln w="9525">
            <a:noFill/>
            <a:miter lim="800000"/>
            <a:headEnd/>
            <a:tailEnd/>
          </a:ln>
        </p:spPr>
      </p:pic>
      <p:pic>
        <p:nvPicPr>
          <p:cNvPr id="12" name="Picture 16"/>
          <p:cNvPicPr>
            <a:picLocks noChangeAspect="1" noChangeArrowheads="1"/>
          </p:cNvPicPr>
          <p:nvPr/>
        </p:nvPicPr>
        <p:blipFill>
          <a:blip r:embed="rId15" cstate="print"/>
          <a:srcRect/>
          <a:stretch>
            <a:fillRect/>
          </a:stretch>
        </p:blipFill>
        <p:spPr bwMode="auto">
          <a:xfrm>
            <a:off x="36315" y="1"/>
            <a:ext cx="609600" cy="579422"/>
          </a:xfrm>
          <a:prstGeom prst="rect">
            <a:avLst/>
          </a:prstGeom>
          <a:noFill/>
          <a:ln w="9525">
            <a:noFill/>
            <a:miter lim="800000"/>
            <a:headEnd/>
            <a:tailEnd/>
          </a:ln>
        </p:spPr>
      </p:pic>
      <p:pic>
        <p:nvPicPr>
          <p:cNvPr id="13" name="Picture 1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2116" y="81342"/>
            <a:ext cx="688786" cy="40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6" descr="VanderbiltLogo"/>
          <p:cNvPicPr>
            <a:picLocks noChangeAspect="1" noChangeArrowheads="1"/>
          </p:cNvPicPr>
          <p:nvPr/>
        </p:nvPicPr>
        <p:blipFill>
          <a:blip r:embed="rId17" cstate="print"/>
          <a:srcRect/>
          <a:stretch>
            <a:fillRect/>
          </a:stretch>
        </p:blipFill>
        <p:spPr bwMode="auto">
          <a:xfrm>
            <a:off x="82207" y="609600"/>
            <a:ext cx="563709" cy="474702"/>
          </a:xfrm>
          <a:prstGeom prst="rect">
            <a:avLst/>
          </a:prstGeom>
          <a:noFill/>
        </p:spPr>
      </p:pic>
      <p:pic>
        <p:nvPicPr>
          <p:cNvPr id="1028" name="Picture 4" descr="D:\Presentations\Logos\UTA_A-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4515" y="611150"/>
            <a:ext cx="536387" cy="47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20942"/>
      </p:ext>
    </p:extLst>
  </p:cSld>
  <p:clrMap bg1="dk2" tx1="lt1" bg2="dk1" tx2="lt2" accent1="accent1" accent2="accent2" accent3="accent3" accent4="accent4" accent5="accent5" accent6="accent6" hlink="hlink" folHlink="folHlink"/>
  <p:sldLayoutIdLst>
    <p:sldLayoutId id="2147487607" r:id="rId1"/>
    <p:sldLayoutId id="2147487608" r:id="rId2"/>
    <p:sldLayoutId id="2147487609" r:id="rId3"/>
    <p:sldLayoutId id="2147487610" r:id="rId4"/>
    <p:sldLayoutId id="2147487611" r:id="rId5"/>
    <p:sldLayoutId id="2147487612" r:id="rId6"/>
    <p:sldLayoutId id="2147487613" r:id="rId7"/>
    <p:sldLayoutId id="2147487614" r:id="rId8"/>
    <p:sldLayoutId id="2147487615" r:id="rId9"/>
    <p:sldLayoutId id="2147487616" r:id="rId10"/>
    <p:sldLayoutId id="2147487617" r:id="rId11"/>
  </p:sldLayoutIdLst>
  <p:timing>
    <p:tnLst>
      <p:par>
        <p:cTn id="1" dur="indefinite" restart="never" nodeType="tmRoot"/>
      </p:par>
    </p:tnLst>
  </p:timing>
  <p:hf sldNum="0" hdr="0" ftr="0" dt="0"/>
  <p:txStyles>
    <p:titleStyle>
      <a:lvl1pPr algn="ctr" rtl="0" fontAlgn="base">
        <a:spcBef>
          <a:spcPct val="0"/>
        </a:spcBef>
        <a:spcAft>
          <a:spcPct val="0"/>
        </a:spcAft>
        <a:defRPr sz="3600" b="1">
          <a:solidFill>
            <a:srgbClr val="FFCC66"/>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rgbClr val="FFFFCC"/>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200"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24" y="0"/>
            <a:ext cx="1122363" cy="1066800"/>
          </a:xfrm>
          <a:prstGeom prst="rect">
            <a:avLst/>
          </a:prstGeom>
          <a:noFill/>
          <a:ln w="9525">
            <a:noFill/>
            <a:miter lim="800000"/>
            <a:headEnd/>
            <a:tailEnd/>
          </a:ln>
        </p:spPr>
      </p:pic>
      <p:pic>
        <p:nvPicPr>
          <p:cNvPr id="9" name="Picture 5" descr="icfalogo"/>
          <p:cNvPicPr>
            <a:picLocks noChangeAspect="1" noChangeArrowheads="1"/>
          </p:cNvPicPr>
          <p:nvPr/>
        </p:nvPicPr>
        <p:blipFill>
          <a:blip r:embed="rId14" cstate="print"/>
          <a:srcRect l="28235" r="28235" b="28799"/>
          <a:stretch>
            <a:fillRect/>
          </a:stretch>
        </p:blipFill>
        <p:spPr bwMode="auto">
          <a:xfrm>
            <a:off x="8703889" y="190500"/>
            <a:ext cx="1202135" cy="800100"/>
          </a:xfrm>
          <a:prstGeom prst="rect">
            <a:avLst/>
          </a:prstGeom>
          <a:noFill/>
          <a:ln w="9525">
            <a:noFill/>
            <a:miter lim="800000"/>
            <a:headEnd/>
            <a:tailEnd/>
          </a:ln>
        </p:spPr>
      </p:pic>
    </p:spTree>
    <p:extLst>
      <p:ext uri="{BB962C8B-B14F-4D97-AF65-F5344CB8AC3E}">
        <p14:creationId xmlns:p14="http://schemas.microsoft.com/office/powerpoint/2010/main" val="1139074840"/>
      </p:ext>
    </p:extLst>
  </p:cSld>
  <p:clrMap bg1="dk2" tx1="lt1" bg2="dk1" tx2="lt2" accent1="accent1" accent2="accent2" accent3="accent3" accent4="accent4" accent5="accent5" accent6="accent6" hlink="hlink" folHlink="folHlink"/>
  <p:sldLayoutIdLst>
    <p:sldLayoutId id="2147487631" r:id="rId1"/>
    <p:sldLayoutId id="2147487632" r:id="rId2"/>
    <p:sldLayoutId id="2147487633" r:id="rId3"/>
    <p:sldLayoutId id="2147487634" r:id="rId4"/>
    <p:sldLayoutId id="2147487635" r:id="rId5"/>
    <p:sldLayoutId id="2147487636" r:id="rId6"/>
    <p:sldLayoutId id="2147487637" r:id="rId7"/>
    <p:sldLayoutId id="2147487638" r:id="rId8"/>
    <p:sldLayoutId id="2147487639" r:id="rId9"/>
    <p:sldLayoutId id="2147487640" r:id="rId10"/>
    <p:sldLayoutId id="2147487641" r:id="rId11"/>
  </p:sldLayoutIdLst>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200"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24" y="0"/>
            <a:ext cx="1122363" cy="1066800"/>
          </a:xfrm>
          <a:prstGeom prst="rect">
            <a:avLst/>
          </a:prstGeom>
          <a:noFill/>
          <a:ln w="9525">
            <a:noFill/>
            <a:miter lim="800000"/>
            <a:headEnd/>
            <a:tailEnd/>
          </a:ln>
        </p:spPr>
      </p:pic>
      <p:pic>
        <p:nvPicPr>
          <p:cNvPr id="9" name="Picture 5" descr="icfalogo"/>
          <p:cNvPicPr>
            <a:picLocks noChangeAspect="1" noChangeArrowheads="1"/>
          </p:cNvPicPr>
          <p:nvPr/>
        </p:nvPicPr>
        <p:blipFill>
          <a:blip r:embed="rId14" cstate="print"/>
          <a:srcRect l="28235" r="28235" b="28799"/>
          <a:stretch>
            <a:fillRect/>
          </a:stretch>
        </p:blipFill>
        <p:spPr bwMode="auto">
          <a:xfrm>
            <a:off x="8703889" y="190500"/>
            <a:ext cx="1202135" cy="800100"/>
          </a:xfrm>
          <a:prstGeom prst="rect">
            <a:avLst/>
          </a:prstGeom>
          <a:noFill/>
          <a:ln w="9525">
            <a:noFill/>
            <a:miter lim="800000"/>
            <a:headEnd/>
            <a:tailEnd/>
          </a:ln>
        </p:spPr>
      </p:pic>
    </p:spTree>
    <p:extLst>
      <p:ext uri="{BB962C8B-B14F-4D97-AF65-F5344CB8AC3E}">
        <p14:creationId xmlns:p14="http://schemas.microsoft.com/office/powerpoint/2010/main" val="1218869803"/>
      </p:ext>
    </p:extLst>
  </p:cSld>
  <p:clrMap bg1="dk2" tx1="lt1" bg2="dk1" tx2="lt2" accent1="accent1" accent2="accent2" accent3="accent3" accent4="accent4" accent5="accent5" accent6="accent6" hlink="hlink" folHlink="folHlink"/>
  <p:sldLayoutIdLst>
    <p:sldLayoutId id="2147487652" r:id="rId1"/>
    <p:sldLayoutId id="2147487653" r:id="rId2"/>
    <p:sldLayoutId id="2147487654" r:id="rId3"/>
    <p:sldLayoutId id="2147487655" r:id="rId4"/>
    <p:sldLayoutId id="2147487656" r:id="rId5"/>
    <p:sldLayoutId id="2147487657" r:id="rId6"/>
    <p:sldLayoutId id="2147487658" r:id="rId7"/>
    <p:sldLayoutId id="2147487659" r:id="rId8"/>
    <p:sldLayoutId id="2147487660" r:id="rId9"/>
    <p:sldLayoutId id="2147487661" r:id="rId10"/>
    <p:sldLayoutId id="2147487662" r:id="rId11"/>
  </p:sldLayoutIdLst>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788674080"/>
      </p:ext>
    </p:extLst>
  </p:cSld>
  <p:clrMap bg1="dk2" tx1="lt1" bg2="dk1" tx2="lt2" accent1="accent1" accent2="accent2" accent3="accent3" accent4="accent4" accent5="accent5" accent6="accent6" hlink="hlink" folHlink="folHlink"/>
  <p:sldLayoutIdLst>
    <p:sldLayoutId id="2147487664" r:id="rId1"/>
    <p:sldLayoutId id="2147487665" r:id="rId2"/>
    <p:sldLayoutId id="2147487666" r:id="rId3"/>
    <p:sldLayoutId id="2147487667" r:id="rId4"/>
    <p:sldLayoutId id="2147487668" r:id="rId5"/>
    <p:sldLayoutId id="2147487669" r:id="rId6"/>
    <p:sldLayoutId id="2147487670" r:id="rId7"/>
    <p:sldLayoutId id="2147487671" r:id="rId8"/>
    <p:sldLayoutId id="2147487672" r:id="rId9"/>
    <p:sldLayoutId id="2147487673" r:id="rId10"/>
    <p:sldLayoutId id="2147487674"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92"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1846">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1846">
              <a:solidFill>
                <a:srgbClr val="FFFFFF"/>
              </a:solidFill>
              <a:latin typeface="Arial"/>
            </a:endParaRPr>
          </a:p>
        </p:txBody>
      </p:sp>
      <p:sp>
        <p:nvSpPr>
          <p:cNvPr id="373769" name="Text Box 9"/>
          <p:cNvSpPr txBox="1">
            <a:spLocks noChangeArrowheads="1"/>
          </p:cNvSpPr>
          <p:nvPr/>
        </p:nvSpPr>
        <p:spPr bwMode="auto">
          <a:xfrm>
            <a:off x="-14486" y="120650"/>
            <a:ext cx="914401" cy="1029834"/>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092" b="0">
              <a:solidFill>
                <a:srgbClr val="FFFFFF"/>
              </a:solidFill>
              <a:latin typeface="FermiLgo" pitchFamily="2" charset="0"/>
            </a:endParaRPr>
          </a:p>
        </p:txBody>
      </p:sp>
      <p:pic>
        <p:nvPicPr>
          <p:cNvPr id="11"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8894464" y="41564"/>
            <a:ext cx="766448" cy="484841"/>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a:stretch>
            <a:fillRect/>
          </a:stretch>
        </p:blipFill>
        <p:spPr bwMode="auto">
          <a:xfrm>
            <a:off x="8736041" y="558487"/>
            <a:ext cx="1093760" cy="480484"/>
          </a:xfrm>
          <a:prstGeom prst="rect">
            <a:avLst/>
          </a:prstGeom>
          <a:noFill/>
          <a:ln w="9525">
            <a:noFill/>
            <a:miter lim="800000"/>
            <a:headEnd/>
            <a:tailEnd/>
          </a:ln>
        </p:spPr>
      </p:pic>
      <p:pic>
        <p:nvPicPr>
          <p:cNvPr id="12" name="Picture 16"/>
          <p:cNvPicPr>
            <a:picLocks noChangeAspect="1" noChangeArrowheads="1"/>
          </p:cNvPicPr>
          <p:nvPr userDrawn="1"/>
        </p:nvPicPr>
        <p:blipFill>
          <a:blip r:embed="rId15" cstate="print"/>
          <a:srcRect/>
          <a:stretch>
            <a:fillRect/>
          </a:stretch>
        </p:blipFill>
        <p:spPr bwMode="auto">
          <a:xfrm>
            <a:off x="36316" y="1"/>
            <a:ext cx="1071264" cy="1018232"/>
          </a:xfrm>
          <a:prstGeom prst="rect">
            <a:avLst/>
          </a:prstGeom>
          <a:noFill/>
          <a:ln w="9525">
            <a:noFill/>
            <a:miter lim="800000"/>
            <a:headEnd/>
            <a:tailEnd/>
          </a:ln>
        </p:spPr>
      </p:pic>
    </p:spTree>
    <p:extLst>
      <p:ext uri="{BB962C8B-B14F-4D97-AF65-F5344CB8AC3E}">
        <p14:creationId xmlns:p14="http://schemas.microsoft.com/office/powerpoint/2010/main" val="2178648703"/>
      </p:ext>
    </p:extLst>
  </p:cSld>
  <p:clrMap bg1="dk2" tx1="lt1" bg2="dk1" tx2="lt2" accent1="accent1" accent2="accent2" accent3="accent3" accent4="accent4" accent5="accent5" accent6="accent6" hlink="hlink" folHlink="folHlink"/>
  <p:sldLayoutIdLst>
    <p:sldLayoutId id="2147487676" r:id="rId1"/>
    <p:sldLayoutId id="2147487677" r:id="rId2"/>
    <p:sldLayoutId id="2147487678" r:id="rId3"/>
    <p:sldLayoutId id="2147487679" r:id="rId4"/>
    <p:sldLayoutId id="2147487680" r:id="rId5"/>
    <p:sldLayoutId id="2147487681" r:id="rId6"/>
    <p:sldLayoutId id="2147487682" r:id="rId7"/>
    <p:sldLayoutId id="2147487683" r:id="rId8"/>
    <p:sldLayoutId id="2147487684" r:id="rId9"/>
    <p:sldLayoutId id="2147487685" r:id="rId10"/>
    <p:sldLayoutId id="2147487686" r:id="rId11"/>
  </p:sldLayoutIdLst>
  <p:timing>
    <p:tnLst>
      <p:par>
        <p:cTn id="1" dur="indefinite" restart="never" nodeType="tmRoot"/>
      </p:par>
    </p:tnLst>
  </p:timing>
  <p:hf sldNum="0" hdr="0" ftr="0" dt="0"/>
  <p:txStyles>
    <p:titleStyle>
      <a:lvl1pPr algn="ctr" rtl="0" fontAlgn="base">
        <a:spcBef>
          <a:spcPct val="0"/>
        </a:spcBef>
        <a:spcAft>
          <a:spcPct val="0"/>
        </a:spcAft>
        <a:defRPr sz="3323" b="1">
          <a:solidFill>
            <a:srgbClr val="FFCC66"/>
          </a:solidFill>
          <a:latin typeface="+mj-lt"/>
          <a:ea typeface="+mj-ea"/>
          <a:cs typeface="+mj-cs"/>
        </a:defRPr>
      </a:lvl1pPr>
      <a:lvl2pPr algn="l" rtl="0" fontAlgn="base">
        <a:spcBef>
          <a:spcPct val="0"/>
        </a:spcBef>
        <a:spcAft>
          <a:spcPct val="0"/>
        </a:spcAft>
        <a:defRPr sz="3323" b="1">
          <a:solidFill>
            <a:srgbClr val="FFCC00"/>
          </a:solidFill>
          <a:latin typeface="Arial" charset="0"/>
          <a:cs typeface="Arial" charset="0"/>
        </a:defRPr>
      </a:lvl2pPr>
      <a:lvl3pPr algn="l" rtl="0" fontAlgn="base">
        <a:spcBef>
          <a:spcPct val="0"/>
        </a:spcBef>
        <a:spcAft>
          <a:spcPct val="0"/>
        </a:spcAft>
        <a:defRPr sz="3323" b="1">
          <a:solidFill>
            <a:srgbClr val="FFCC00"/>
          </a:solidFill>
          <a:latin typeface="Arial" charset="0"/>
          <a:cs typeface="Arial" charset="0"/>
        </a:defRPr>
      </a:lvl3pPr>
      <a:lvl4pPr algn="l" rtl="0" fontAlgn="base">
        <a:spcBef>
          <a:spcPct val="0"/>
        </a:spcBef>
        <a:spcAft>
          <a:spcPct val="0"/>
        </a:spcAft>
        <a:defRPr sz="3323" b="1">
          <a:solidFill>
            <a:srgbClr val="FFCC00"/>
          </a:solidFill>
          <a:latin typeface="Arial" charset="0"/>
          <a:cs typeface="Arial" charset="0"/>
        </a:defRPr>
      </a:lvl4pPr>
      <a:lvl5pPr algn="l" rtl="0" fontAlgn="base">
        <a:spcBef>
          <a:spcPct val="0"/>
        </a:spcBef>
        <a:spcAft>
          <a:spcPct val="0"/>
        </a:spcAft>
        <a:defRPr sz="3323" b="1">
          <a:solidFill>
            <a:srgbClr val="FFCC00"/>
          </a:solidFill>
          <a:latin typeface="Arial" charset="0"/>
          <a:cs typeface="Arial" charset="0"/>
        </a:defRPr>
      </a:lvl5pPr>
      <a:lvl6pPr marL="422041" algn="l" rtl="0" fontAlgn="base">
        <a:spcBef>
          <a:spcPct val="0"/>
        </a:spcBef>
        <a:spcAft>
          <a:spcPct val="0"/>
        </a:spcAft>
        <a:defRPr sz="3323" b="1">
          <a:solidFill>
            <a:srgbClr val="FFCC00"/>
          </a:solidFill>
          <a:latin typeface="Arial" charset="0"/>
          <a:cs typeface="Arial" charset="0"/>
        </a:defRPr>
      </a:lvl6pPr>
      <a:lvl7pPr marL="844083" algn="l" rtl="0" fontAlgn="base">
        <a:spcBef>
          <a:spcPct val="0"/>
        </a:spcBef>
        <a:spcAft>
          <a:spcPct val="0"/>
        </a:spcAft>
        <a:defRPr sz="3323" b="1">
          <a:solidFill>
            <a:srgbClr val="FFCC00"/>
          </a:solidFill>
          <a:latin typeface="Arial" charset="0"/>
          <a:cs typeface="Arial" charset="0"/>
        </a:defRPr>
      </a:lvl7pPr>
      <a:lvl8pPr marL="1266124" algn="l" rtl="0" fontAlgn="base">
        <a:spcBef>
          <a:spcPct val="0"/>
        </a:spcBef>
        <a:spcAft>
          <a:spcPct val="0"/>
        </a:spcAft>
        <a:defRPr sz="3323" b="1">
          <a:solidFill>
            <a:srgbClr val="FFCC00"/>
          </a:solidFill>
          <a:latin typeface="Arial" charset="0"/>
          <a:cs typeface="Arial" charset="0"/>
        </a:defRPr>
      </a:lvl8pPr>
      <a:lvl9pPr marL="1688165" algn="l" rtl="0" fontAlgn="base">
        <a:spcBef>
          <a:spcPct val="0"/>
        </a:spcBef>
        <a:spcAft>
          <a:spcPct val="0"/>
        </a:spcAft>
        <a:defRPr sz="3323" b="1">
          <a:solidFill>
            <a:srgbClr val="FFCC00"/>
          </a:solidFill>
          <a:latin typeface="Arial" charset="0"/>
          <a:cs typeface="Arial" charset="0"/>
        </a:defRPr>
      </a:lvl9pPr>
    </p:titleStyle>
    <p:bodyStyle>
      <a:lvl1pPr marL="316531" indent="-316531" algn="l" rtl="0" fontAlgn="base">
        <a:spcBef>
          <a:spcPct val="20000"/>
        </a:spcBef>
        <a:spcAft>
          <a:spcPct val="0"/>
        </a:spcAft>
        <a:buChar char="•"/>
        <a:defRPr sz="2215" b="1">
          <a:solidFill>
            <a:srgbClr val="FFFFCC"/>
          </a:solidFill>
          <a:latin typeface="+mn-lt"/>
          <a:ea typeface="+mn-ea"/>
          <a:cs typeface="+mn-cs"/>
        </a:defRPr>
      </a:lvl1pPr>
      <a:lvl2pPr marL="685817" indent="-263776" algn="l" rtl="0" fontAlgn="base">
        <a:spcBef>
          <a:spcPct val="20000"/>
        </a:spcBef>
        <a:spcAft>
          <a:spcPct val="0"/>
        </a:spcAft>
        <a:buChar char="–"/>
        <a:defRPr sz="1846">
          <a:solidFill>
            <a:schemeClr val="tx1"/>
          </a:solidFill>
          <a:latin typeface="+mn-lt"/>
          <a:cs typeface="+mn-cs"/>
        </a:defRPr>
      </a:lvl2pPr>
      <a:lvl3pPr marL="1055103" indent="-211021" algn="l" rtl="0" fontAlgn="base">
        <a:spcBef>
          <a:spcPct val="20000"/>
        </a:spcBef>
        <a:spcAft>
          <a:spcPct val="0"/>
        </a:spcAft>
        <a:buChar char="•"/>
        <a:defRPr sz="1846">
          <a:solidFill>
            <a:schemeClr val="tx1"/>
          </a:solidFill>
          <a:latin typeface="+mn-lt"/>
          <a:cs typeface="+mn-cs"/>
        </a:defRPr>
      </a:lvl3pPr>
      <a:lvl4pPr marL="1477145" indent="-211021" algn="l" rtl="0" fontAlgn="base">
        <a:spcBef>
          <a:spcPct val="20000"/>
        </a:spcBef>
        <a:spcAft>
          <a:spcPct val="0"/>
        </a:spcAft>
        <a:buChar char="–"/>
        <a:defRPr sz="1846">
          <a:solidFill>
            <a:schemeClr val="tx1"/>
          </a:solidFill>
          <a:latin typeface="Arial Unicode MS" pitchFamily="34" charset="-128"/>
          <a:cs typeface="+mn-cs"/>
        </a:defRPr>
      </a:lvl4pPr>
      <a:lvl5pPr marL="1899186" indent="-211021" algn="l" rtl="0" fontAlgn="base">
        <a:spcBef>
          <a:spcPct val="20000"/>
        </a:spcBef>
        <a:spcAft>
          <a:spcPct val="0"/>
        </a:spcAft>
        <a:buChar char="»"/>
        <a:defRPr sz="1846">
          <a:solidFill>
            <a:schemeClr val="tx1"/>
          </a:solidFill>
          <a:latin typeface="Arial Unicode MS" pitchFamily="34" charset="-128"/>
          <a:cs typeface="+mn-cs"/>
        </a:defRPr>
      </a:lvl5pPr>
      <a:lvl6pPr marL="2321227" indent="-211021" algn="l" rtl="0" fontAlgn="base">
        <a:spcBef>
          <a:spcPct val="20000"/>
        </a:spcBef>
        <a:spcAft>
          <a:spcPct val="0"/>
        </a:spcAft>
        <a:buChar char="»"/>
        <a:defRPr sz="1846">
          <a:solidFill>
            <a:schemeClr val="tx1"/>
          </a:solidFill>
          <a:latin typeface="Arial Unicode MS" pitchFamily="34" charset="-128"/>
          <a:cs typeface="+mn-cs"/>
        </a:defRPr>
      </a:lvl6pPr>
      <a:lvl7pPr marL="2743269" indent="-211021" algn="l" rtl="0" fontAlgn="base">
        <a:spcBef>
          <a:spcPct val="20000"/>
        </a:spcBef>
        <a:spcAft>
          <a:spcPct val="0"/>
        </a:spcAft>
        <a:buChar char="»"/>
        <a:defRPr sz="1846">
          <a:solidFill>
            <a:schemeClr val="tx1"/>
          </a:solidFill>
          <a:latin typeface="Arial Unicode MS" pitchFamily="34" charset="-128"/>
          <a:cs typeface="+mn-cs"/>
        </a:defRPr>
      </a:lvl7pPr>
      <a:lvl8pPr marL="3165310" indent="-211021" algn="l" rtl="0" fontAlgn="base">
        <a:spcBef>
          <a:spcPct val="20000"/>
        </a:spcBef>
        <a:spcAft>
          <a:spcPct val="0"/>
        </a:spcAft>
        <a:buChar char="»"/>
        <a:defRPr sz="1846">
          <a:solidFill>
            <a:schemeClr val="tx1"/>
          </a:solidFill>
          <a:latin typeface="Arial Unicode MS" pitchFamily="34" charset="-128"/>
          <a:cs typeface="+mn-cs"/>
        </a:defRPr>
      </a:lvl8pPr>
      <a:lvl9pPr marL="3587351" indent="-211021" algn="l" rtl="0" fontAlgn="base">
        <a:spcBef>
          <a:spcPct val="20000"/>
        </a:spcBef>
        <a:spcAft>
          <a:spcPct val="0"/>
        </a:spcAft>
        <a:buChar char="»"/>
        <a:defRPr sz="1846">
          <a:solidFill>
            <a:schemeClr val="tx1"/>
          </a:solidFill>
          <a:latin typeface="Arial Unicode MS" pitchFamily="34" charset="-128"/>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1994997576"/>
      </p:ext>
    </p:extLst>
  </p:cSld>
  <p:clrMap bg1="dk2" tx1="lt1" bg2="dk1" tx2="lt2" accent1="accent1" accent2="accent2" accent3="accent3" accent4="accent4" accent5="accent5" accent6="accent6" hlink="hlink" folHlink="folHlink"/>
  <p:sldLayoutIdLst>
    <p:sldLayoutId id="2147487688" r:id="rId1"/>
    <p:sldLayoutId id="2147487689" r:id="rId2"/>
    <p:sldLayoutId id="2147487690" r:id="rId3"/>
    <p:sldLayoutId id="2147487691" r:id="rId4"/>
    <p:sldLayoutId id="2147487692" r:id="rId5"/>
    <p:sldLayoutId id="2147487693" r:id="rId6"/>
    <p:sldLayoutId id="2147487694" r:id="rId7"/>
    <p:sldLayoutId id="2147487695" r:id="rId8"/>
    <p:sldLayoutId id="2147487696" r:id="rId9"/>
    <p:sldLayoutId id="2147487697" r:id="rId10"/>
    <p:sldLayoutId id="2147487698"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6"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24" y="0"/>
            <a:ext cx="1122363" cy="1066800"/>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a:stretch>
            <a:fillRect/>
          </a:stretch>
        </p:blipFill>
        <p:spPr bwMode="auto">
          <a:xfrm>
            <a:off x="8255000" y="228645"/>
            <a:ext cx="1651000" cy="725277"/>
          </a:xfrm>
          <a:prstGeom prst="rect">
            <a:avLst/>
          </a:prstGeom>
          <a:noFill/>
          <a:ln w="9525">
            <a:noFill/>
            <a:miter lim="800000"/>
            <a:headEnd/>
            <a:tailEnd/>
          </a:ln>
        </p:spPr>
      </p:pic>
    </p:spTree>
    <p:extLst>
      <p:ext uri="{BB962C8B-B14F-4D97-AF65-F5344CB8AC3E}">
        <p14:creationId xmlns:p14="http://schemas.microsoft.com/office/powerpoint/2010/main" val="1041950466"/>
      </p:ext>
    </p:extLst>
  </p:cSld>
  <p:clrMap bg1="dk2" tx1="lt1" bg2="dk1" tx2="lt2" accent1="accent1" accent2="accent2" accent3="accent3" accent4="accent4" accent5="accent5" accent6="accent6" hlink="hlink" folHlink="folHlink"/>
  <p:sldLayoutIdLst>
    <p:sldLayoutId id="2147487729" r:id="rId1"/>
    <p:sldLayoutId id="2147487730" r:id="rId2"/>
    <p:sldLayoutId id="2147487731" r:id="rId3"/>
    <p:sldLayoutId id="2147487732" r:id="rId4"/>
    <p:sldLayoutId id="2147487733" r:id="rId5"/>
    <p:sldLayoutId id="2147487734" r:id="rId6"/>
    <p:sldLayoutId id="2147487735" r:id="rId7"/>
    <p:sldLayoutId id="2147487736" r:id="rId8"/>
    <p:sldLayoutId id="2147487737" r:id="rId9"/>
    <p:sldLayoutId id="2147487738" r:id="rId10"/>
    <p:sldLayoutId id="2147487739"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2702415828"/>
      </p:ext>
    </p:extLst>
  </p:cSld>
  <p:clrMap bg1="dk2" tx1="lt1" bg2="dk1" tx2="lt2" accent1="accent1" accent2="accent2" accent3="accent3" accent4="accent4" accent5="accent5" accent6="accent6" hlink="hlink" folHlink="folHlink"/>
  <p:sldLayoutIdLst>
    <p:sldLayoutId id="2147487741" r:id="rId1"/>
    <p:sldLayoutId id="2147487742" r:id="rId2"/>
    <p:sldLayoutId id="2147487743" r:id="rId3"/>
    <p:sldLayoutId id="2147487744" r:id="rId4"/>
    <p:sldLayoutId id="2147487745" r:id="rId5"/>
    <p:sldLayoutId id="2147487746" r:id="rId6"/>
    <p:sldLayoutId id="2147487747" r:id="rId7"/>
    <p:sldLayoutId id="2147487748" r:id="rId8"/>
    <p:sldLayoutId id="2147487749" r:id="rId9"/>
    <p:sldLayoutId id="2147487750" r:id="rId10"/>
    <p:sldLayoutId id="2147487751"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5298" name="Picture 7" descr="EVO_Master_slide_2008"/>
          <p:cNvPicPr>
            <a:picLocks noChangeAspect="1" noChangeArrowheads="1"/>
          </p:cNvPicPr>
          <p:nvPr/>
        </p:nvPicPr>
        <p:blipFill>
          <a:blip r:embed="rId13" cstate="print"/>
          <a:srcRect/>
          <a:stretch>
            <a:fillRect/>
          </a:stretch>
        </p:blipFill>
        <p:spPr bwMode="auto">
          <a:xfrm>
            <a:off x="0" y="42"/>
            <a:ext cx="9906000" cy="6856413"/>
          </a:xfrm>
          <a:prstGeom prst="rect">
            <a:avLst/>
          </a:prstGeom>
          <a:noFill/>
          <a:ln w="9525">
            <a:noFill/>
            <a:miter lim="800000"/>
            <a:headEnd/>
            <a:tailEnd/>
          </a:ln>
        </p:spPr>
      </p:pic>
      <p:sp>
        <p:nvSpPr>
          <p:cNvPr id="55299" name="Rectangle 2"/>
          <p:cNvSpPr>
            <a:spLocks noGrp="1" noChangeArrowheads="1"/>
          </p:cNvSpPr>
          <p:nvPr>
            <p:ph type="title"/>
          </p:nvPr>
        </p:nvSpPr>
        <p:spPr bwMode="auto">
          <a:xfrm>
            <a:off x="1073150" y="0"/>
            <a:ext cx="84201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00"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bwMode="auto">
          <a:xfrm>
            <a:off x="742950" y="6400800"/>
            <a:ext cx="206375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a:solidFill>
                  <a:schemeClr val="tx1"/>
                </a:solidFill>
                <a:latin typeface="+mn-lt"/>
                <a:ea typeface="+mn-ea"/>
              </a:defRPr>
            </a:lvl1pPr>
          </a:lstStyle>
          <a:p>
            <a:pPr>
              <a:defRPr/>
            </a:pPr>
            <a:endParaRPr lang="en-US"/>
          </a:p>
        </p:txBody>
      </p:sp>
      <p:sp>
        <p:nvSpPr>
          <p:cNvPr id="8" name="Footer Placeholder 4"/>
          <p:cNvSpPr>
            <a:spLocks noGrp="1"/>
          </p:cNvSpPr>
          <p:nvPr>
            <p:ph type="ftr" sz="quarter" idx="3"/>
          </p:nvPr>
        </p:nvSpPr>
        <p:spPr bwMode="auto">
          <a:xfrm>
            <a:off x="3384550" y="6400800"/>
            <a:ext cx="31369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400" b="0">
                <a:solidFill>
                  <a:schemeClr val="tx1"/>
                </a:solidFill>
                <a:latin typeface="+mn-lt"/>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6107" r:id="rId1"/>
    <p:sldLayoutId id="2147486108" r:id="rId2"/>
    <p:sldLayoutId id="2147486109" r:id="rId3"/>
    <p:sldLayoutId id="2147486110" r:id="rId4"/>
    <p:sldLayoutId id="2147486111" r:id="rId5"/>
    <p:sldLayoutId id="2147486112" r:id="rId6"/>
    <p:sldLayoutId id="2147486113" r:id="rId7"/>
    <p:sldLayoutId id="2147486114" r:id="rId8"/>
    <p:sldLayoutId id="2147486115" r:id="rId9"/>
    <p:sldLayoutId id="2147486116" r:id="rId10"/>
    <p:sldLayoutId id="2147486117"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bg1"/>
          </a:solidFill>
          <a:latin typeface="Arial" charset="0"/>
          <a:ea typeface="ＭＳ Ｐゴシック" pitchFamily="34" charset="-128"/>
          <a:cs typeface="Arial" charset="0"/>
        </a:defRPr>
      </a:lvl6pPr>
      <a:lvl7pPr marL="914400" algn="ctr" rtl="0" fontAlgn="base">
        <a:spcBef>
          <a:spcPct val="0"/>
        </a:spcBef>
        <a:spcAft>
          <a:spcPct val="0"/>
        </a:spcAft>
        <a:defRPr sz="4400">
          <a:solidFill>
            <a:schemeClr val="bg1"/>
          </a:solidFill>
          <a:latin typeface="Arial" charset="0"/>
          <a:ea typeface="ＭＳ Ｐゴシック" pitchFamily="34" charset="-128"/>
          <a:cs typeface="Arial" charset="0"/>
        </a:defRPr>
      </a:lvl7pPr>
      <a:lvl8pPr marL="1371600" algn="ctr" rtl="0" fontAlgn="base">
        <a:spcBef>
          <a:spcPct val="0"/>
        </a:spcBef>
        <a:spcAft>
          <a:spcPct val="0"/>
        </a:spcAft>
        <a:defRPr sz="4400">
          <a:solidFill>
            <a:schemeClr val="bg1"/>
          </a:solidFill>
          <a:latin typeface="Arial" charset="0"/>
          <a:ea typeface="ＭＳ Ｐゴシック" pitchFamily="34" charset="-128"/>
          <a:cs typeface="Arial" charset="0"/>
        </a:defRPr>
      </a:lvl8pPr>
      <a:lvl9pPr marL="1828800" algn="ctr" rtl="0" fontAlgn="base">
        <a:spcBef>
          <a:spcPct val="0"/>
        </a:spcBef>
        <a:spcAft>
          <a:spcPct val="0"/>
        </a:spcAft>
        <a:defRPr sz="4400">
          <a:solidFill>
            <a:schemeClr val="bg1"/>
          </a:solidFill>
          <a:latin typeface="Arial"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lr>
          <a:srgbClr val="F3C262"/>
        </a:buClr>
        <a:buFont typeface="Wingdings" pitchFamily="-109" charset="2"/>
        <a:buChar char="w"/>
        <a:defRPr sz="3200">
          <a:solidFill>
            <a:srgbClr val="F3C26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a:solidFill>
            <a:srgbClr val="C19A57"/>
          </a:solidFill>
          <a:latin typeface="+mn-lt"/>
          <a:ea typeface="+mn-ea"/>
          <a:cs typeface="+mn-cs"/>
        </a:defRPr>
      </a:lvl3pPr>
      <a:lvl4pPr marL="1600200" indent="-228600" algn="l" rtl="0" eaLnBrk="0" fontAlgn="base" hangingPunct="0">
        <a:spcBef>
          <a:spcPct val="20000"/>
        </a:spcBef>
        <a:spcAft>
          <a:spcPct val="0"/>
        </a:spcAft>
        <a:buChar char="–"/>
        <a:defRPr sz="2000">
          <a:solidFill>
            <a:srgbClr val="606060"/>
          </a:solidFill>
          <a:latin typeface="+mn-lt"/>
          <a:ea typeface="+mn-ea"/>
          <a:cs typeface="+mn-cs"/>
        </a:defRPr>
      </a:lvl4pPr>
      <a:lvl5pPr marL="2057400" indent="-228600" algn="l" rtl="0" eaLnBrk="0" fontAlgn="base" hangingPunct="0">
        <a:spcBef>
          <a:spcPct val="20000"/>
        </a:spcBef>
        <a:spcAft>
          <a:spcPct val="0"/>
        </a:spcAft>
        <a:buChar char="»"/>
        <a:defRPr sz="2000">
          <a:solidFill>
            <a:srgbClr val="AE7A40"/>
          </a:solidFill>
          <a:latin typeface="+mn-lt"/>
          <a:ea typeface="+mn-ea"/>
          <a:cs typeface="+mn-cs"/>
        </a:defRPr>
      </a:lvl5pPr>
      <a:lvl6pPr marL="2514600" indent="-228600" algn="l" rtl="0" fontAlgn="base">
        <a:spcBef>
          <a:spcPct val="20000"/>
        </a:spcBef>
        <a:spcAft>
          <a:spcPct val="0"/>
        </a:spcAft>
        <a:buChar char="»"/>
        <a:defRPr sz="2000">
          <a:solidFill>
            <a:srgbClr val="AE7A40"/>
          </a:solidFill>
          <a:latin typeface="+mn-lt"/>
          <a:ea typeface="+mn-ea"/>
          <a:cs typeface="+mn-cs"/>
        </a:defRPr>
      </a:lvl6pPr>
      <a:lvl7pPr marL="2971800" indent="-228600" algn="l" rtl="0" fontAlgn="base">
        <a:spcBef>
          <a:spcPct val="20000"/>
        </a:spcBef>
        <a:spcAft>
          <a:spcPct val="0"/>
        </a:spcAft>
        <a:buChar char="»"/>
        <a:defRPr sz="2000">
          <a:solidFill>
            <a:srgbClr val="AE7A40"/>
          </a:solidFill>
          <a:latin typeface="+mn-lt"/>
          <a:ea typeface="+mn-ea"/>
          <a:cs typeface="+mn-cs"/>
        </a:defRPr>
      </a:lvl7pPr>
      <a:lvl8pPr marL="3429000" indent="-228600" algn="l" rtl="0" fontAlgn="base">
        <a:spcBef>
          <a:spcPct val="20000"/>
        </a:spcBef>
        <a:spcAft>
          <a:spcPct val="0"/>
        </a:spcAft>
        <a:buChar char="»"/>
        <a:defRPr sz="2000">
          <a:solidFill>
            <a:srgbClr val="AE7A40"/>
          </a:solidFill>
          <a:latin typeface="+mn-lt"/>
          <a:ea typeface="+mn-ea"/>
          <a:cs typeface="+mn-cs"/>
        </a:defRPr>
      </a:lvl8pPr>
      <a:lvl9pPr marL="3886200" indent="-228600" algn="l" rtl="0" fontAlgn="base">
        <a:spcBef>
          <a:spcPct val="20000"/>
        </a:spcBef>
        <a:spcAft>
          <a:spcPct val="0"/>
        </a:spcAft>
        <a:buChar char="»"/>
        <a:defRPr sz="2000">
          <a:solidFill>
            <a:srgbClr val="AE7A4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44" y="0"/>
            <a:ext cx="1122363" cy="1066800"/>
          </a:xfrm>
          <a:prstGeom prst="rect">
            <a:avLst/>
          </a:prstGeom>
          <a:noFill/>
          <a:ln w="9525">
            <a:noFill/>
            <a:miter lim="800000"/>
            <a:headEnd/>
            <a:tailEnd/>
          </a:ln>
        </p:spPr>
      </p:pic>
      <p:pic>
        <p:nvPicPr>
          <p:cNvPr id="23561" name="Picture 5" descr="icfalogo"/>
          <p:cNvPicPr>
            <a:picLocks noChangeAspect="1" noChangeArrowheads="1"/>
          </p:cNvPicPr>
          <p:nvPr/>
        </p:nvPicPr>
        <p:blipFill>
          <a:blip r:embed="rId15" cstate="print"/>
          <a:srcRect l="28235" r="28235" b="28799"/>
          <a:stretch>
            <a:fillRect/>
          </a:stretch>
        </p:blipFill>
        <p:spPr bwMode="auto">
          <a:xfrm>
            <a:off x="8704265" y="190500"/>
            <a:ext cx="1201737" cy="800100"/>
          </a:xfrm>
          <a:prstGeom prst="rect">
            <a:avLst/>
          </a:prstGeom>
          <a:noFill/>
          <a:ln w="9525">
            <a:noFill/>
            <a:miter lim="800000"/>
            <a:headEnd/>
            <a:tailEnd/>
          </a:ln>
        </p:spPr>
      </p:pic>
    </p:spTree>
    <p:extLst>
      <p:ext uri="{BB962C8B-B14F-4D97-AF65-F5344CB8AC3E}">
        <p14:creationId xmlns:p14="http://schemas.microsoft.com/office/powerpoint/2010/main" val="3579737201"/>
      </p:ext>
    </p:extLst>
  </p:cSld>
  <p:clrMap bg1="dk2" tx1="lt1" bg2="dk1" tx2="lt2" accent1="accent1" accent2="accent2" accent3="accent3" accent4="accent4" accent5="accent5" accent6="accent6" hlink="hlink" folHlink="folHlink"/>
  <p:sldLayoutIdLst>
    <p:sldLayoutId id="2147487753" r:id="rId1"/>
    <p:sldLayoutId id="2147487754" r:id="rId2"/>
    <p:sldLayoutId id="2147487755" r:id="rId3"/>
    <p:sldLayoutId id="2147487756" r:id="rId4"/>
    <p:sldLayoutId id="2147487757" r:id="rId5"/>
    <p:sldLayoutId id="2147487758" r:id="rId6"/>
    <p:sldLayoutId id="2147487759" r:id="rId7"/>
    <p:sldLayoutId id="2147487760" r:id="rId8"/>
    <p:sldLayoutId id="2147487761" r:id="rId9"/>
    <p:sldLayoutId id="2147487762" r:id="rId10"/>
    <p:sldLayoutId id="2147487763" r:id="rId11"/>
    <p:sldLayoutId id="2147487764"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14486"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11"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8894464" y="41564"/>
            <a:ext cx="766448" cy="484841"/>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736041" y="558487"/>
            <a:ext cx="1093760" cy="480484"/>
          </a:xfrm>
          <a:prstGeom prst="rect">
            <a:avLst/>
          </a:prstGeom>
          <a:noFill/>
          <a:ln w="9525">
            <a:noFill/>
            <a:miter lim="800000"/>
            <a:headEnd/>
            <a:tailEnd/>
          </a:ln>
        </p:spPr>
      </p:pic>
      <p:pic>
        <p:nvPicPr>
          <p:cNvPr id="12" name="Picture 16"/>
          <p:cNvPicPr>
            <a:picLocks noChangeAspect="1" noChangeArrowheads="1"/>
          </p:cNvPicPr>
          <p:nvPr/>
        </p:nvPicPr>
        <p:blipFill>
          <a:blip r:embed="rId15" cstate="print"/>
          <a:srcRect/>
          <a:stretch>
            <a:fillRect/>
          </a:stretch>
        </p:blipFill>
        <p:spPr bwMode="auto">
          <a:xfrm>
            <a:off x="36315" y="1"/>
            <a:ext cx="609600" cy="579422"/>
          </a:xfrm>
          <a:prstGeom prst="rect">
            <a:avLst/>
          </a:prstGeom>
          <a:noFill/>
          <a:ln w="9525">
            <a:noFill/>
            <a:miter lim="800000"/>
            <a:headEnd/>
            <a:tailEnd/>
          </a:ln>
        </p:spPr>
      </p:pic>
      <p:pic>
        <p:nvPicPr>
          <p:cNvPr id="13" name="Picture 1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2116" y="81342"/>
            <a:ext cx="688786" cy="40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6" descr="VanderbiltLogo"/>
          <p:cNvPicPr>
            <a:picLocks noChangeAspect="1" noChangeArrowheads="1"/>
          </p:cNvPicPr>
          <p:nvPr/>
        </p:nvPicPr>
        <p:blipFill>
          <a:blip r:embed="rId17" cstate="print"/>
          <a:srcRect/>
          <a:stretch>
            <a:fillRect/>
          </a:stretch>
        </p:blipFill>
        <p:spPr bwMode="auto">
          <a:xfrm>
            <a:off x="82207" y="609600"/>
            <a:ext cx="563709" cy="474702"/>
          </a:xfrm>
          <a:prstGeom prst="rect">
            <a:avLst/>
          </a:prstGeom>
          <a:noFill/>
        </p:spPr>
      </p:pic>
      <p:pic>
        <p:nvPicPr>
          <p:cNvPr id="1028" name="Picture 4" descr="D:\Presentations\Logos\UTA_A-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4515" y="611150"/>
            <a:ext cx="536387" cy="47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57216"/>
      </p:ext>
    </p:extLst>
  </p:cSld>
  <p:clrMap bg1="dk2" tx1="lt1" bg2="dk1" tx2="lt2" accent1="accent1" accent2="accent2" accent3="accent3" accent4="accent4" accent5="accent5" accent6="accent6" hlink="hlink" folHlink="folHlink"/>
  <p:sldLayoutIdLst>
    <p:sldLayoutId id="2147487771" r:id="rId1"/>
    <p:sldLayoutId id="2147487772" r:id="rId2"/>
    <p:sldLayoutId id="2147487773" r:id="rId3"/>
    <p:sldLayoutId id="2147487774" r:id="rId4"/>
    <p:sldLayoutId id="2147487775" r:id="rId5"/>
    <p:sldLayoutId id="2147487776" r:id="rId6"/>
    <p:sldLayoutId id="2147487777" r:id="rId7"/>
    <p:sldLayoutId id="2147487778" r:id="rId8"/>
    <p:sldLayoutId id="2147487779" r:id="rId9"/>
    <p:sldLayoutId id="2147487780" r:id="rId10"/>
    <p:sldLayoutId id="2147487781" r:id="rId11"/>
  </p:sldLayoutIdLst>
  <p:timing>
    <p:tnLst>
      <p:par>
        <p:cTn id="1" dur="indefinite" restart="never" nodeType="tmRoot"/>
      </p:par>
    </p:tnLst>
  </p:timing>
  <p:hf sldNum="0" hdr="0" ftr="0" dt="0"/>
  <p:txStyles>
    <p:titleStyle>
      <a:lvl1pPr algn="ctr" rtl="0" fontAlgn="base">
        <a:spcBef>
          <a:spcPct val="0"/>
        </a:spcBef>
        <a:spcAft>
          <a:spcPct val="0"/>
        </a:spcAft>
        <a:defRPr sz="3600" b="1">
          <a:solidFill>
            <a:srgbClr val="FFCC66"/>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rgbClr val="FFFFCC"/>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1524206843"/>
      </p:ext>
    </p:extLst>
  </p:cSld>
  <p:clrMap bg1="dk2" tx1="lt1" bg2="dk1" tx2="lt2" accent1="accent1" accent2="accent2" accent3="accent3" accent4="accent4" accent5="accent5" accent6="accent6" hlink="hlink" folHlink="folHlink"/>
  <p:sldLayoutIdLst>
    <p:sldLayoutId id="2147487795" r:id="rId1"/>
    <p:sldLayoutId id="2147487796" r:id="rId2"/>
    <p:sldLayoutId id="2147487797" r:id="rId3"/>
    <p:sldLayoutId id="2147487798" r:id="rId4"/>
    <p:sldLayoutId id="2147487799" r:id="rId5"/>
    <p:sldLayoutId id="2147487800" r:id="rId6"/>
    <p:sldLayoutId id="2147487801" r:id="rId7"/>
    <p:sldLayoutId id="2147487802" r:id="rId8"/>
    <p:sldLayoutId id="2147487803" r:id="rId9"/>
    <p:sldLayoutId id="2147487804" r:id="rId10"/>
    <p:sldLayoutId id="2147487805"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14486"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11"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8894464" y="41562"/>
            <a:ext cx="766448" cy="484841"/>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a:stretch>
            <a:fillRect/>
          </a:stretch>
        </p:blipFill>
        <p:spPr bwMode="auto">
          <a:xfrm>
            <a:off x="8736040" y="558487"/>
            <a:ext cx="1093760" cy="480484"/>
          </a:xfrm>
          <a:prstGeom prst="rect">
            <a:avLst/>
          </a:prstGeom>
          <a:noFill/>
          <a:ln w="9525">
            <a:noFill/>
            <a:miter lim="800000"/>
            <a:headEnd/>
            <a:tailEnd/>
          </a:ln>
        </p:spPr>
      </p:pic>
      <p:pic>
        <p:nvPicPr>
          <p:cNvPr id="12" name="Picture 16"/>
          <p:cNvPicPr>
            <a:picLocks noChangeAspect="1" noChangeArrowheads="1"/>
          </p:cNvPicPr>
          <p:nvPr userDrawn="1"/>
        </p:nvPicPr>
        <p:blipFill>
          <a:blip r:embed="rId15" cstate="print"/>
          <a:srcRect/>
          <a:stretch>
            <a:fillRect/>
          </a:stretch>
        </p:blipFill>
        <p:spPr bwMode="auto">
          <a:xfrm>
            <a:off x="36315" y="1"/>
            <a:ext cx="1071264" cy="1018232"/>
          </a:xfrm>
          <a:prstGeom prst="rect">
            <a:avLst/>
          </a:prstGeom>
          <a:noFill/>
          <a:ln w="9525">
            <a:noFill/>
            <a:miter lim="800000"/>
            <a:headEnd/>
            <a:tailEnd/>
          </a:ln>
        </p:spPr>
      </p:pic>
    </p:spTree>
    <p:extLst>
      <p:ext uri="{BB962C8B-B14F-4D97-AF65-F5344CB8AC3E}">
        <p14:creationId xmlns:p14="http://schemas.microsoft.com/office/powerpoint/2010/main" val="641397045"/>
      </p:ext>
    </p:extLst>
  </p:cSld>
  <p:clrMap bg1="dk2" tx1="lt1" bg2="dk1" tx2="lt2" accent1="accent1" accent2="accent2" accent3="accent3" accent4="accent4" accent5="accent5" accent6="accent6" hlink="hlink" folHlink="folHlink"/>
  <p:sldLayoutIdLst>
    <p:sldLayoutId id="2147487829" r:id="rId1"/>
    <p:sldLayoutId id="2147487830" r:id="rId2"/>
    <p:sldLayoutId id="2147487831" r:id="rId3"/>
    <p:sldLayoutId id="2147487832" r:id="rId4"/>
    <p:sldLayoutId id="2147487833" r:id="rId5"/>
    <p:sldLayoutId id="2147487834" r:id="rId6"/>
    <p:sldLayoutId id="2147487835" r:id="rId7"/>
    <p:sldLayoutId id="2147487836" r:id="rId8"/>
    <p:sldLayoutId id="2147487837" r:id="rId9"/>
    <p:sldLayoutId id="2147487838" r:id="rId10"/>
    <p:sldLayoutId id="2147487839" r:id="rId11"/>
  </p:sldLayoutIdLst>
  <p:timing>
    <p:tnLst>
      <p:par>
        <p:cTn id="1" dur="indefinite" restart="never" nodeType="tmRoot"/>
      </p:par>
    </p:tnLst>
  </p:timing>
  <p:hf sldNum="0" hdr="0" ftr="0" dt="0"/>
  <p:txStyles>
    <p:titleStyle>
      <a:lvl1pPr algn="ctr" rtl="0" fontAlgn="base">
        <a:spcBef>
          <a:spcPct val="0"/>
        </a:spcBef>
        <a:spcAft>
          <a:spcPct val="0"/>
        </a:spcAft>
        <a:defRPr sz="3600" b="1">
          <a:solidFill>
            <a:srgbClr val="FFCC66"/>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rgbClr val="FFFFCC"/>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92"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1846">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1846">
              <a:solidFill>
                <a:srgbClr val="FFFFFF"/>
              </a:solidFill>
              <a:latin typeface="Arial"/>
            </a:endParaRPr>
          </a:p>
        </p:txBody>
      </p:sp>
      <p:sp>
        <p:nvSpPr>
          <p:cNvPr id="373769" name="Text Box 9"/>
          <p:cNvSpPr txBox="1">
            <a:spLocks noChangeArrowheads="1"/>
          </p:cNvSpPr>
          <p:nvPr/>
        </p:nvSpPr>
        <p:spPr bwMode="auto">
          <a:xfrm>
            <a:off x="-14486" y="120650"/>
            <a:ext cx="914401" cy="1029834"/>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092" b="0">
              <a:solidFill>
                <a:srgbClr val="FFFFFF"/>
              </a:solidFill>
              <a:latin typeface="FermiLgo" pitchFamily="2" charset="0"/>
            </a:endParaRPr>
          </a:p>
        </p:txBody>
      </p:sp>
      <p:pic>
        <p:nvPicPr>
          <p:cNvPr id="11"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8894464" y="41564"/>
            <a:ext cx="766448" cy="484841"/>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a:stretch>
            <a:fillRect/>
          </a:stretch>
        </p:blipFill>
        <p:spPr bwMode="auto">
          <a:xfrm>
            <a:off x="8736041" y="558487"/>
            <a:ext cx="1093760" cy="480484"/>
          </a:xfrm>
          <a:prstGeom prst="rect">
            <a:avLst/>
          </a:prstGeom>
          <a:noFill/>
          <a:ln w="9525">
            <a:noFill/>
            <a:miter lim="800000"/>
            <a:headEnd/>
            <a:tailEnd/>
          </a:ln>
        </p:spPr>
      </p:pic>
      <p:pic>
        <p:nvPicPr>
          <p:cNvPr id="12" name="Picture 16"/>
          <p:cNvPicPr>
            <a:picLocks noChangeAspect="1" noChangeArrowheads="1"/>
          </p:cNvPicPr>
          <p:nvPr userDrawn="1"/>
        </p:nvPicPr>
        <p:blipFill>
          <a:blip r:embed="rId15" cstate="print"/>
          <a:srcRect/>
          <a:stretch>
            <a:fillRect/>
          </a:stretch>
        </p:blipFill>
        <p:spPr bwMode="auto">
          <a:xfrm>
            <a:off x="36316" y="1"/>
            <a:ext cx="1071264" cy="1018232"/>
          </a:xfrm>
          <a:prstGeom prst="rect">
            <a:avLst/>
          </a:prstGeom>
          <a:noFill/>
          <a:ln w="9525">
            <a:noFill/>
            <a:miter lim="800000"/>
            <a:headEnd/>
            <a:tailEnd/>
          </a:ln>
        </p:spPr>
      </p:pic>
    </p:spTree>
    <p:extLst>
      <p:ext uri="{BB962C8B-B14F-4D97-AF65-F5344CB8AC3E}">
        <p14:creationId xmlns:p14="http://schemas.microsoft.com/office/powerpoint/2010/main" val="519575567"/>
      </p:ext>
    </p:extLst>
  </p:cSld>
  <p:clrMap bg1="dk2" tx1="lt1" bg2="dk1" tx2="lt2" accent1="accent1" accent2="accent2" accent3="accent3" accent4="accent4" accent5="accent5" accent6="accent6" hlink="hlink" folHlink="folHlink"/>
  <p:sldLayoutIdLst>
    <p:sldLayoutId id="2147487841" r:id="rId1"/>
    <p:sldLayoutId id="2147487842" r:id="rId2"/>
    <p:sldLayoutId id="2147487843" r:id="rId3"/>
    <p:sldLayoutId id="2147487844" r:id="rId4"/>
    <p:sldLayoutId id="2147487845" r:id="rId5"/>
    <p:sldLayoutId id="2147487846" r:id="rId6"/>
    <p:sldLayoutId id="2147487847" r:id="rId7"/>
    <p:sldLayoutId id="2147487848" r:id="rId8"/>
    <p:sldLayoutId id="2147487849" r:id="rId9"/>
    <p:sldLayoutId id="2147487850" r:id="rId10"/>
    <p:sldLayoutId id="2147487851" r:id="rId11"/>
  </p:sldLayoutIdLst>
  <p:timing>
    <p:tnLst>
      <p:par>
        <p:cTn id="1" dur="indefinite" restart="never" nodeType="tmRoot"/>
      </p:par>
    </p:tnLst>
  </p:timing>
  <p:hf sldNum="0" hdr="0" ftr="0" dt="0"/>
  <p:txStyles>
    <p:titleStyle>
      <a:lvl1pPr algn="ctr" rtl="0" fontAlgn="base">
        <a:spcBef>
          <a:spcPct val="0"/>
        </a:spcBef>
        <a:spcAft>
          <a:spcPct val="0"/>
        </a:spcAft>
        <a:defRPr sz="3323" b="1">
          <a:solidFill>
            <a:srgbClr val="FFCC66"/>
          </a:solidFill>
          <a:latin typeface="+mj-lt"/>
          <a:ea typeface="+mj-ea"/>
          <a:cs typeface="+mj-cs"/>
        </a:defRPr>
      </a:lvl1pPr>
      <a:lvl2pPr algn="l" rtl="0" fontAlgn="base">
        <a:spcBef>
          <a:spcPct val="0"/>
        </a:spcBef>
        <a:spcAft>
          <a:spcPct val="0"/>
        </a:spcAft>
        <a:defRPr sz="3323" b="1">
          <a:solidFill>
            <a:srgbClr val="FFCC00"/>
          </a:solidFill>
          <a:latin typeface="Arial" charset="0"/>
          <a:cs typeface="Arial" charset="0"/>
        </a:defRPr>
      </a:lvl2pPr>
      <a:lvl3pPr algn="l" rtl="0" fontAlgn="base">
        <a:spcBef>
          <a:spcPct val="0"/>
        </a:spcBef>
        <a:spcAft>
          <a:spcPct val="0"/>
        </a:spcAft>
        <a:defRPr sz="3323" b="1">
          <a:solidFill>
            <a:srgbClr val="FFCC00"/>
          </a:solidFill>
          <a:latin typeface="Arial" charset="0"/>
          <a:cs typeface="Arial" charset="0"/>
        </a:defRPr>
      </a:lvl3pPr>
      <a:lvl4pPr algn="l" rtl="0" fontAlgn="base">
        <a:spcBef>
          <a:spcPct val="0"/>
        </a:spcBef>
        <a:spcAft>
          <a:spcPct val="0"/>
        </a:spcAft>
        <a:defRPr sz="3323" b="1">
          <a:solidFill>
            <a:srgbClr val="FFCC00"/>
          </a:solidFill>
          <a:latin typeface="Arial" charset="0"/>
          <a:cs typeface="Arial" charset="0"/>
        </a:defRPr>
      </a:lvl4pPr>
      <a:lvl5pPr algn="l" rtl="0" fontAlgn="base">
        <a:spcBef>
          <a:spcPct val="0"/>
        </a:spcBef>
        <a:spcAft>
          <a:spcPct val="0"/>
        </a:spcAft>
        <a:defRPr sz="3323" b="1">
          <a:solidFill>
            <a:srgbClr val="FFCC00"/>
          </a:solidFill>
          <a:latin typeface="Arial" charset="0"/>
          <a:cs typeface="Arial" charset="0"/>
        </a:defRPr>
      </a:lvl5pPr>
      <a:lvl6pPr marL="422041" algn="l" rtl="0" fontAlgn="base">
        <a:spcBef>
          <a:spcPct val="0"/>
        </a:spcBef>
        <a:spcAft>
          <a:spcPct val="0"/>
        </a:spcAft>
        <a:defRPr sz="3323" b="1">
          <a:solidFill>
            <a:srgbClr val="FFCC00"/>
          </a:solidFill>
          <a:latin typeface="Arial" charset="0"/>
          <a:cs typeface="Arial" charset="0"/>
        </a:defRPr>
      </a:lvl6pPr>
      <a:lvl7pPr marL="844083" algn="l" rtl="0" fontAlgn="base">
        <a:spcBef>
          <a:spcPct val="0"/>
        </a:spcBef>
        <a:spcAft>
          <a:spcPct val="0"/>
        </a:spcAft>
        <a:defRPr sz="3323" b="1">
          <a:solidFill>
            <a:srgbClr val="FFCC00"/>
          </a:solidFill>
          <a:latin typeface="Arial" charset="0"/>
          <a:cs typeface="Arial" charset="0"/>
        </a:defRPr>
      </a:lvl7pPr>
      <a:lvl8pPr marL="1266124" algn="l" rtl="0" fontAlgn="base">
        <a:spcBef>
          <a:spcPct val="0"/>
        </a:spcBef>
        <a:spcAft>
          <a:spcPct val="0"/>
        </a:spcAft>
        <a:defRPr sz="3323" b="1">
          <a:solidFill>
            <a:srgbClr val="FFCC00"/>
          </a:solidFill>
          <a:latin typeface="Arial" charset="0"/>
          <a:cs typeface="Arial" charset="0"/>
        </a:defRPr>
      </a:lvl8pPr>
      <a:lvl9pPr marL="1688165" algn="l" rtl="0" fontAlgn="base">
        <a:spcBef>
          <a:spcPct val="0"/>
        </a:spcBef>
        <a:spcAft>
          <a:spcPct val="0"/>
        </a:spcAft>
        <a:defRPr sz="3323" b="1">
          <a:solidFill>
            <a:srgbClr val="FFCC00"/>
          </a:solidFill>
          <a:latin typeface="Arial" charset="0"/>
          <a:cs typeface="Arial" charset="0"/>
        </a:defRPr>
      </a:lvl9pPr>
    </p:titleStyle>
    <p:bodyStyle>
      <a:lvl1pPr marL="316531" indent="-316531" algn="l" rtl="0" fontAlgn="base">
        <a:spcBef>
          <a:spcPct val="20000"/>
        </a:spcBef>
        <a:spcAft>
          <a:spcPct val="0"/>
        </a:spcAft>
        <a:buChar char="•"/>
        <a:defRPr sz="2215" b="1">
          <a:solidFill>
            <a:srgbClr val="FFFFCC"/>
          </a:solidFill>
          <a:latin typeface="+mn-lt"/>
          <a:ea typeface="+mn-ea"/>
          <a:cs typeface="+mn-cs"/>
        </a:defRPr>
      </a:lvl1pPr>
      <a:lvl2pPr marL="685817" indent="-263776" algn="l" rtl="0" fontAlgn="base">
        <a:spcBef>
          <a:spcPct val="20000"/>
        </a:spcBef>
        <a:spcAft>
          <a:spcPct val="0"/>
        </a:spcAft>
        <a:buChar char="–"/>
        <a:defRPr sz="1846">
          <a:solidFill>
            <a:schemeClr val="tx1"/>
          </a:solidFill>
          <a:latin typeface="+mn-lt"/>
          <a:cs typeface="+mn-cs"/>
        </a:defRPr>
      </a:lvl2pPr>
      <a:lvl3pPr marL="1055103" indent="-211021" algn="l" rtl="0" fontAlgn="base">
        <a:spcBef>
          <a:spcPct val="20000"/>
        </a:spcBef>
        <a:spcAft>
          <a:spcPct val="0"/>
        </a:spcAft>
        <a:buChar char="•"/>
        <a:defRPr sz="1846">
          <a:solidFill>
            <a:schemeClr val="tx1"/>
          </a:solidFill>
          <a:latin typeface="+mn-lt"/>
          <a:cs typeface="+mn-cs"/>
        </a:defRPr>
      </a:lvl3pPr>
      <a:lvl4pPr marL="1477145" indent="-211021" algn="l" rtl="0" fontAlgn="base">
        <a:spcBef>
          <a:spcPct val="20000"/>
        </a:spcBef>
        <a:spcAft>
          <a:spcPct val="0"/>
        </a:spcAft>
        <a:buChar char="–"/>
        <a:defRPr sz="1846">
          <a:solidFill>
            <a:schemeClr val="tx1"/>
          </a:solidFill>
          <a:latin typeface="Arial Unicode MS" pitchFamily="34" charset="-128"/>
          <a:cs typeface="+mn-cs"/>
        </a:defRPr>
      </a:lvl4pPr>
      <a:lvl5pPr marL="1899186" indent="-211021" algn="l" rtl="0" fontAlgn="base">
        <a:spcBef>
          <a:spcPct val="20000"/>
        </a:spcBef>
        <a:spcAft>
          <a:spcPct val="0"/>
        </a:spcAft>
        <a:buChar char="»"/>
        <a:defRPr sz="1846">
          <a:solidFill>
            <a:schemeClr val="tx1"/>
          </a:solidFill>
          <a:latin typeface="Arial Unicode MS" pitchFamily="34" charset="-128"/>
          <a:cs typeface="+mn-cs"/>
        </a:defRPr>
      </a:lvl5pPr>
      <a:lvl6pPr marL="2321227" indent="-211021" algn="l" rtl="0" fontAlgn="base">
        <a:spcBef>
          <a:spcPct val="20000"/>
        </a:spcBef>
        <a:spcAft>
          <a:spcPct val="0"/>
        </a:spcAft>
        <a:buChar char="»"/>
        <a:defRPr sz="1846">
          <a:solidFill>
            <a:schemeClr val="tx1"/>
          </a:solidFill>
          <a:latin typeface="Arial Unicode MS" pitchFamily="34" charset="-128"/>
          <a:cs typeface="+mn-cs"/>
        </a:defRPr>
      </a:lvl6pPr>
      <a:lvl7pPr marL="2743269" indent="-211021" algn="l" rtl="0" fontAlgn="base">
        <a:spcBef>
          <a:spcPct val="20000"/>
        </a:spcBef>
        <a:spcAft>
          <a:spcPct val="0"/>
        </a:spcAft>
        <a:buChar char="»"/>
        <a:defRPr sz="1846">
          <a:solidFill>
            <a:schemeClr val="tx1"/>
          </a:solidFill>
          <a:latin typeface="Arial Unicode MS" pitchFamily="34" charset="-128"/>
          <a:cs typeface="+mn-cs"/>
        </a:defRPr>
      </a:lvl7pPr>
      <a:lvl8pPr marL="3165310" indent="-211021" algn="l" rtl="0" fontAlgn="base">
        <a:spcBef>
          <a:spcPct val="20000"/>
        </a:spcBef>
        <a:spcAft>
          <a:spcPct val="0"/>
        </a:spcAft>
        <a:buChar char="»"/>
        <a:defRPr sz="1846">
          <a:solidFill>
            <a:schemeClr val="tx1"/>
          </a:solidFill>
          <a:latin typeface="Arial Unicode MS" pitchFamily="34" charset="-128"/>
          <a:cs typeface="+mn-cs"/>
        </a:defRPr>
      </a:lvl8pPr>
      <a:lvl9pPr marL="3587351" indent="-211021" algn="l" rtl="0" fontAlgn="base">
        <a:spcBef>
          <a:spcPct val="20000"/>
        </a:spcBef>
        <a:spcAft>
          <a:spcPct val="0"/>
        </a:spcAft>
        <a:buChar char="»"/>
        <a:defRPr sz="1846">
          <a:solidFill>
            <a:schemeClr val="tx1"/>
          </a:solidFill>
          <a:latin typeface="Arial Unicode MS" pitchFamily="34" charset="-128"/>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3886823644"/>
      </p:ext>
    </p:extLst>
  </p:cSld>
  <p:clrMap bg1="dk2" tx1="lt1" bg2="dk1" tx2="lt2" accent1="accent1" accent2="accent2" accent3="accent3" accent4="accent4" accent5="accent5" accent6="accent6" hlink="hlink" folHlink="folHlink"/>
  <p:sldLayoutIdLst>
    <p:sldLayoutId id="2147487853" r:id="rId1"/>
    <p:sldLayoutId id="2147487854" r:id="rId2"/>
    <p:sldLayoutId id="2147487855" r:id="rId3"/>
    <p:sldLayoutId id="2147487856" r:id="rId4"/>
    <p:sldLayoutId id="2147487857" r:id="rId5"/>
    <p:sldLayoutId id="2147487858" r:id="rId6"/>
    <p:sldLayoutId id="2147487859" r:id="rId7"/>
    <p:sldLayoutId id="2147487860" r:id="rId8"/>
    <p:sldLayoutId id="2147487861" r:id="rId9"/>
    <p:sldLayoutId id="2147487862" r:id="rId10"/>
    <p:sldLayoutId id="2147487863"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2317090753"/>
      </p:ext>
    </p:extLst>
  </p:cSld>
  <p:clrMap bg1="dk2" tx1="lt1" bg2="dk1" tx2="lt2" accent1="accent1" accent2="accent2" accent3="accent3" accent4="accent4" accent5="accent5" accent6="accent6" hlink="hlink" folHlink="folHlink"/>
  <p:sldLayoutIdLst>
    <p:sldLayoutId id="2147487865" r:id="rId1"/>
    <p:sldLayoutId id="2147487866" r:id="rId2"/>
    <p:sldLayoutId id="2147487867" r:id="rId3"/>
    <p:sldLayoutId id="2147487868" r:id="rId4"/>
    <p:sldLayoutId id="2147487869" r:id="rId5"/>
    <p:sldLayoutId id="2147487870" r:id="rId6"/>
    <p:sldLayoutId id="2147487871" r:id="rId7"/>
    <p:sldLayoutId id="2147487872" r:id="rId8"/>
    <p:sldLayoutId id="2147487873" r:id="rId9"/>
    <p:sldLayoutId id="2147487874" r:id="rId10"/>
    <p:sldLayoutId id="2147487875"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6"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1"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24" y="0"/>
            <a:ext cx="1122363" cy="1066800"/>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a:stretch>
            <a:fillRect/>
          </a:stretch>
        </p:blipFill>
        <p:spPr bwMode="auto">
          <a:xfrm>
            <a:off x="8255000" y="228645"/>
            <a:ext cx="1651000" cy="725277"/>
          </a:xfrm>
          <a:prstGeom prst="rect">
            <a:avLst/>
          </a:prstGeom>
          <a:noFill/>
          <a:ln w="9525">
            <a:noFill/>
            <a:miter lim="800000"/>
            <a:headEnd/>
            <a:tailEnd/>
          </a:ln>
        </p:spPr>
      </p:pic>
    </p:spTree>
    <p:extLst>
      <p:ext uri="{BB962C8B-B14F-4D97-AF65-F5344CB8AC3E}">
        <p14:creationId xmlns:p14="http://schemas.microsoft.com/office/powerpoint/2010/main" val="4248647512"/>
      </p:ext>
    </p:extLst>
  </p:cSld>
  <p:clrMap bg1="dk2" tx1="lt1" bg2="dk1" tx2="lt2" accent1="accent1" accent2="accent2" accent3="accent3" accent4="accent4" accent5="accent5" accent6="accent6" hlink="hlink" folHlink="folHlink"/>
  <p:sldLayoutIdLst>
    <p:sldLayoutId id="2147487877" r:id="rId1"/>
    <p:sldLayoutId id="2147487878" r:id="rId2"/>
    <p:sldLayoutId id="2147487879" r:id="rId3"/>
    <p:sldLayoutId id="2147487880" r:id="rId4"/>
    <p:sldLayoutId id="2147487881" r:id="rId5"/>
    <p:sldLayoutId id="2147487882" r:id="rId6"/>
    <p:sldLayoutId id="2147487883" r:id="rId7"/>
    <p:sldLayoutId id="2147487884" r:id="rId8"/>
    <p:sldLayoutId id="2147487885" r:id="rId9"/>
    <p:sldLayoutId id="2147487886" r:id="rId10"/>
    <p:sldLayoutId id="2147487887"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2"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76200" y="1143000"/>
            <a:ext cx="9753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pitchFamily="34" charset="0"/>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1" y="0"/>
            <a:ext cx="1122363" cy="1066800"/>
          </a:xfrm>
          <a:prstGeom prst="rect">
            <a:avLst/>
          </a:prstGeom>
          <a:noFill/>
          <a:ln w="9525">
            <a:noFill/>
            <a:miter lim="800000"/>
            <a:headEnd/>
            <a:tailEnd/>
          </a:ln>
        </p:spPr>
      </p:pic>
      <p:pic>
        <p:nvPicPr>
          <p:cNvPr id="10" name="Picture 2"/>
          <p:cNvPicPr>
            <a:picLocks noChangeAspect="1" noChangeArrowheads="1"/>
          </p:cNvPicPr>
          <p:nvPr/>
        </p:nvPicPr>
        <p:blipFill>
          <a:blip r:embed="rId14" cstate="print"/>
          <a:srcRect/>
          <a:stretch>
            <a:fillRect/>
          </a:stretch>
        </p:blipFill>
        <p:spPr bwMode="auto">
          <a:xfrm>
            <a:off x="8255000" y="228603"/>
            <a:ext cx="1651000" cy="725277"/>
          </a:xfrm>
          <a:prstGeom prst="rect">
            <a:avLst/>
          </a:prstGeom>
          <a:noFill/>
          <a:ln w="9525">
            <a:noFill/>
            <a:miter lim="800000"/>
            <a:headEnd/>
            <a:tailEnd/>
          </a:ln>
        </p:spPr>
      </p:pic>
    </p:spTree>
    <p:extLst>
      <p:ext uri="{BB962C8B-B14F-4D97-AF65-F5344CB8AC3E}">
        <p14:creationId xmlns:p14="http://schemas.microsoft.com/office/powerpoint/2010/main" val="1690166350"/>
      </p:ext>
    </p:extLst>
  </p:cSld>
  <p:clrMap bg1="dk2" tx1="lt1" bg2="dk1" tx2="lt2" accent1="accent1" accent2="accent2" accent3="accent3" accent4="accent4" accent5="accent5" accent6="accent6" hlink="hlink" folHlink="folHlink"/>
  <p:sldLayoutIdLst>
    <p:sldLayoutId id="2147487899" r:id="rId1"/>
    <p:sldLayoutId id="2147487900" r:id="rId2"/>
    <p:sldLayoutId id="2147487901" r:id="rId3"/>
    <p:sldLayoutId id="2147487902" r:id="rId4"/>
    <p:sldLayoutId id="2147487903" r:id="rId5"/>
    <p:sldLayoutId id="2147487904" r:id="rId6"/>
    <p:sldLayoutId id="2147487905" r:id="rId7"/>
    <p:sldLayoutId id="2147487906" r:id="rId8"/>
    <p:sldLayoutId id="2147487907" r:id="rId9"/>
    <p:sldLayoutId id="2147487908" r:id="rId10"/>
    <p:sldLayoutId id="2147487909" r:id="rId11"/>
  </p:sldLayoutIdLst>
  <p:hf hdr="0" ftr="0" dt="0"/>
  <p:txStyles>
    <p:titleStyle>
      <a:lvl1pPr algn="ctr" rtl="0" fontAlgn="base">
        <a:spcBef>
          <a:spcPct val="0"/>
        </a:spcBef>
        <a:spcAft>
          <a:spcPct val="0"/>
        </a:spcAft>
        <a:defRPr sz="32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000" b="1">
          <a:solidFill>
            <a:schemeClr val="accent2"/>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cs typeface="+mn-cs"/>
        </a:defRPr>
      </a:lvl2pPr>
      <a:lvl3pPr marL="1143000" indent="-228600" algn="l" rtl="0" fontAlgn="base">
        <a:spcBef>
          <a:spcPct val="20000"/>
        </a:spcBef>
        <a:spcAft>
          <a:spcPct val="0"/>
        </a:spcAft>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5842" name="Picture 7" descr="EVO_Master_slide_2008"/>
          <p:cNvPicPr>
            <a:picLocks noChangeAspect="1" noChangeArrowheads="1"/>
          </p:cNvPicPr>
          <p:nvPr/>
        </p:nvPicPr>
        <p:blipFill>
          <a:blip r:embed="rId13" cstate="print"/>
          <a:srcRect/>
          <a:stretch>
            <a:fillRect/>
          </a:stretch>
        </p:blipFill>
        <p:spPr bwMode="auto">
          <a:xfrm>
            <a:off x="0" y="42"/>
            <a:ext cx="9906000" cy="6856413"/>
          </a:xfrm>
          <a:prstGeom prst="rect">
            <a:avLst/>
          </a:prstGeom>
          <a:noFill/>
          <a:ln w="9525">
            <a:noFill/>
            <a:miter lim="800000"/>
            <a:headEnd/>
            <a:tailEnd/>
          </a:ln>
        </p:spPr>
      </p:pic>
      <p:sp>
        <p:nvSpPr>
          <p:cNvPr id="35843" name="Rectangle 2"/>
          <p:cNvSpPr>
            <a:spLocks noGrp="1" noChangeArrowheads="1"/>
          </p:cNvSpPr>
          <p:nvPr>
            <p:ph type="title"/>
          </p:nvPr>
        </p:nvSpPr>
        <p:spPr bwMode="auto">
          <a:xfrm>
            <a:off x="1073150" y="0"/>
            <a:ext cx="84201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4"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bwMode="auto">
          <a:xfrm>
            <a:off x="742950" y="6400800"/>
            <a:ext cx="206375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smtClean="0">
                <a:solidFill>
                  <a:schemeClr val="tx1"/>
                </a:solidFill>
                <a:latin typeface="+mn-lt"/>
                <a:ea typeface="+mn-ea"/>
              </a:defRPr>
            </a:lvl1pPr>
          </a:lstStyle>
          <a:p>
            <a:pPr>
              <a:defRPr/>
            </a:pPr>
            <a:endParaRPr lang="en-US">
              <a:solidFill>
                <a:srgbClr val="000000"/>
              </a:solidFill>
            </a:endParaRPr>
          </a:p>
        </p:txBody>
      </p:sp>
      <p:sp>
        <p:nvSpPr>
          <p:cNvPr id="8" name="Footer Placeholder 4"/>
          <p:cNvSpPr>
            <a:spLocks noGrp="1"/>
          </p:cNvSpPr>
          <p:nvPr>
            <p:ph type="ftr" sz="quarter" idx="3"/>
          </p:nvPr>
        </p:nvSpPr>
        <p:spPr bwMode="auto">
          <a:xfrm>
            <a:off x="3384550" y="6400800"/>
            <a:ext cx="31369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400" b="0" smtClean="0">
                <a:solidFill>
                  <a:schemeClr val="tx1"/>
                </a:solidFill>
                <a:latin typeface="+mn-lt"/>
                <a:ea typeface="+mn-ea"/>
              </a:defRPr>
            </a:lvl1p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6411" r:id="rId1"/>
    <p:sldLayoutId id="2147486412" r:id="rId2"/>
    <p:sldLayoutId id="2147486413" r:id="rId3"/>
    <p:sldLayoutId id="2147486414" r:id="rId4"/>
    <p:sldLayoutId id="2147486415" r:id="rId5"/>
    <p:sldLayoutId id="2147486416" r:id="rId6"/>
    <p:sldLayoutId id="2147486417" r:id="rId7"/>
    <p:sldLayoutId id="2147486418" r:id="rId8"/>
    <p:sldLayoutId id="2147486419" r:id="rId9"/>
    <p:sldLayoutId id="2147486420" r:id="rId10"/>
    <p:sldLayoutId id="214748642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bg1"/>
          </a:solidFill>
          <a:latin typeface="Arial" charset="0"/>
          <a:ea typeface="ＭＳ Ｐゴシック" pitchFamily="34" charset="-128"/>
          <a:cs typeface="Arial" charset="0"/>
        </a:defRPr>
      </a:lvl6pPr>
      <a:lvl7pPr marL="914400" algn="ctr" rtl="0" fontAlgn="base">
        <a:spcBef>
          <a:spcPct val="0"/>
        </a:spcBef>
        <a:spcAft>
          <a:spcPct val="0"/>
        </a:spcAft>
        <a:defRPr sz="4400">
          <a:solidFill>
            <a:schemeClr val="bg1"/>
          </a:solidFill>
          <a:latin typeface="Arial" charset="0"/>
          <a:ea typeface="ＭＳ Ｐゴシック" pitchFamily="34" charset="-128"/>
          <a:cs typeface="Arial" charset="0"/>
        </a:defRPr>
      </a:lvl7pPr>
      <a:lvl8pPr marL="1371600" algn="ctr" rtl="0" fontAlgn="base">
        <a:spcBef>
          <a:spcPct val="0"/>
        </a:spcBef>
        <a:spcAft>
          <a:spcPct val="0"/>
        </a:spcAft>
        <a:defRPr sz="4400">
          <a:solidFill>
            <a:schemeClr val="bg1"/>
          </a:solidFill>
          <a:latin typeface="Arial" charset="0"/>
          <a:ea typeface="ＭＳ Ｐゴシック" pitchFamily="34" charset="-128"/>
          <a:cs typeface="Arial" charset="0"/>
        </a:defRPr>
      </a:lvl8pPr>
      <a:lvl9pPr marL="1828800" algn="ctr" rtl="0" fontAlgn="base">
        <a:spcBef>
          <a:spcPct val="0"/>
        </a:spcBef>
        <a:spcAft>
          <a:spcPct val="0"/>
        </a:spcAft>
        <a:defRPr sz="4400">
          <a:solidFill>
            <a:schemeClr val="bg1"/>
          </a:solidFill>
          <a:latin typeface="Arial"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lr>
          <a:srgbClr val="F3C262"/>
        </a:buClr>
        <a:buFont typeface="Wingdings" pitchFamily="-109" charset="2"/>
        <a:buChar char="w"/>
        <a:defRPr sz="3200">
          <a:solidFill>
            <a:srgbClr val="F3C26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a:solidFill>
            <a:srgbClr val="C19A57"/>
          </a:solidFill>
          <a:latin typeface="+mn-lt"/>
          <a:ea typeface="+mn-ea"/>
          <a:cs typeface="+mn-cs"/>
        </a:defRPr>
      </a:lvl3pPr>
      <a:lvl4pPr marL="1600200" indent="-228600" algn="l" rtl="0" eaLnBrk="0" fontAlgn="base" hangingPunct="0">
        <a:spcBef>
          <a:spcPct val="20000"/>
        </a:spcBef>
        <a:spcAft>
          <a:spcPct val="0"/>
        </a:spcAft>
        <a:buChar char="–"/>
        <a:defRPr sz="2000">
          <a:solidFill>
            <a:srgbClr val="606060"/>
          </a:solidFill>
          <a:latin typeface="+mn-lt"/>
          <a:ea typeface="+mn-ea"/>
          <a:cs typeface="+mn-cs"/>
        </a:defRPr>
      </a:lvl4pPr>
      <a:lvl5pPr marL="2057400" indent="-228600" algn="l" rtl="0" eaLnBrk="0" fontAlgn="base" hangingPunct="0">
        <a:spcBef>
          <a:spcPct val="20000"/>
        </a:spcBef>
        <a:spcAft>
          <a:spcPct val="0"/>
        </a:spcAft>
        <a:buChar char="»"/>
        <a:defRPr sz="2000">
          <a:solidFill>
            <a:srgbClr val="AE7A40"/>
          </a:solidFill>
          <a:latin typeface="+mn-lt"/>
          <a:ea typeface="+mn-ea"/>
          <a:cs typeface="+mn-cs"/>
        </a:defRPr>
      </a:lvl5pPr>
      <a:lvl6pPr marL="2514600" indent="-228600" algn="l" rtl="0" fontAlgn="base">
        <a:spcBef>
          <a:spcPct val="20000"/>
        </a:spcBef>
        <a:spcAft>
          <a:spcPct val="0"/>
        </a:spcAft>
        <a:buChar char="»"/>
        <a:defRPr sz="2000">
          <a:solidFill>
            <a:srgbClr val="AE7A40"/>
          </a:solidFill>
          <a:latin typeface="+mn-lt"/>
          <a:ea typeface="+mn-ea"/>
          <a:cs typeface="+mn-cs"/>
        </a:defRPr>
      </a:lvl6pPr>
      <a:lvl7pPr marL="2971800" indent="-228600" algn="l" rtl="0" fontAlgn="base">
        <a:spcBef>
          <a:spcPct val="20000"/>
        </a:spcBef>
        <a:spcAft>
          <a:spcPct val="0"/>
        </a:spcAft>
        <a:buChar char="»"/>
        <a:defRPr sz="2000">
          <a:solidFill>
            <a:srgbClr val="AE7A40"/>
          </a:solidFill>
          <a:latin typeface="+mn-lt"/>
          <a:ea typeface="+mn-ea"/>
          <a:cs typeface="+mn-cs"/>
        </a:defRPr>
      </a:lvl7pPr>
      <a:lvl8pPr marL="3429000" indent="-228600" algn="l" rtl="0" fontAlgn="base">
        <a:spcBef>
          <a:spcPct val="20000"/>
        </a:spcBef>
        <a:spcAft>
          <a:spcPct val="0"/>
        </a:spcAft>
        <a:buChar char="»"/>
        <a:defRPr sz="2000">
          <a:solidFill>
            <a:srgbClr val="AE7A40"/>
          </a:solidFill>
          <a:latin typeface="+mn-lt"/>
          <a:ea typeface="+mn-ea"/>
          <a:cs typeface="+mn-cs"/>
        </a:defRPr>
      </a:lvl8pPr>
      <a:lvl9pPr marL="3886200" indent="-228600" algn="l" rtl="0" fontAlgn="base">
        <a:spcBef>
          <a:spcPct val="20000"/>
        </a:spcBef>
        <a:spcAft>
          <a:spcPct val="0"/>
        </a:spcAft>
        <a:buChar char="»"/>
        <a:defRPr sz="2000">
          <a:solidFill>
            <a:srgbClr val="AE7A4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6"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23" y="0"/>
            <a:ext cx="1122363" cy="1066800"/>
          </a:xfrm>
          <a:prstGeom prst="rect">
            <a:avLst/>
          </a:prstGeom>
          <a:noFill/>
          <a:ln w="9525">
            <a:noFill/>
            <a:miter lim="800000"/>
            <a:headEnd/>
            <a:tailEnd/>
          </a:ln>
        </p:spPr>
      </p:pic>
      <p:pic>
        <p:nvPicPr>
          <p:cNvPr id="23561" name="Picture 5" descr="icfalogo"/>
          <p:cNvPicPr>
            <a:picLocks noChangeAspect="1" noChangeArrowheads="1"/>
          </p:cNvPicPr>
          <p:nvPr/>
        </p:nvPicPr>
        <p:blipFill>
          <a:blip r:embed="rId15" cstate="print"/>
          <a:srcRect l="28235" r="28235" b="28799"/>
          <a:stretch>
            <a:fillRect/>
          </a:stretch>
        </p:blipFill>
        <p:spPr bwMode="auto">
          <a:xfrm>
            <a:off x="8704265" y="190500"/>
            <a:ext cx="1201737" cy="800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423" r:id="rId1"/>
    <p:sldLayoutId id="2147486424" r:id="rId2"/>
    <p:sldLayoutId id="2147486425" r:id="rId3"/>
    <p:sldLayoutId id="2147486426" r:id="rId4"/>
    <p:sldLayoutId id="2147486427" r:id="rId5"/>
    <p:sldLayoutId id="2147486428" r:id="rId6"/>
    <p:sldLayoutId id="2147486429" r:id="rId7"/>
    <p:sldLayoutId id="2147486430" r:id="rId8"/>
    <p:sldLayoutId id="2147486431" r:id="rId9"/>
    <p:sldLayoutId id="2147486432" r:id="rId10"/>
    <p:sldLayoutId id="2147486433" r:id="rId11"/>
    <p:sldLayoutId id="2147486434"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117606"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6627"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93995FEB-29E8-46BD-9D13-345A2CCAAD4A}"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6632" name="Picture 16"/>
          <p:cNvPicPr>
            <a:picLocks noChangeAspect="1" noChangeArrowheads="1"/>
          </p:cNvPicPr>
          <p:nvPr/>
        </p:nvPicPr>
        <p:blipFill>
          <a:blip r:embed="rId14" cstate="print"/>
          <a:srcRect/>
          <a:stretch>
            <a:fillRect/>
          </a:stretch>
        </p:blipFill>
        <p:spPr bwMode="auto">
          <a:xfrm>
            <a:off x="23" y="0"/>
            <a:ext cx="1122363" cy="1066800"/>
          </a:xfrm>
          <a:prstGeom prst="rect">
            <a:avLst/>
          </a:prstGeom>
          <a:noFill/>
          <a:ln w="9525">
            <a:noFill/>
            <a:miter lim="800000"/>
            <a:headEnd/>
            <a:tailEnd/>
          </a:ln>
        </p:spPr>
      </p:pic>
      <p:pic>
        <p:nvPicPr>
          <p:cNvPr id="26633" name="Picture 2"/>
          <p:cNvPicPr>
            <a:picLocks noChangeAspect="1" noChangeArrowheads="1"/>
          </p:cNvPicPr>
          <p:nvPr/>
        </p:nvPicPr>
        <p:blipFill>
          <a:blip r:embed="rId15" cstate="print"/>
          <a:srcRect/>
          <a:stretch>
            <a:fillRect/>
          </a:stretch>
        </p:blipFill>
        <p:spPr bwMode="auto">
          <a:xfrm>
            <a:off x="8255000" y="228600"/>
            <a:ext cx="1651000" cy="72548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522" r:id="rId1"/>
    <p:sldLayoutId id="2147486523" r:id="rId2"/>
    <p:sldLayoutId id="2147486524" r:id="rId3"/>
    <p:sldLayoutId id="2147486525" r:id="rId4"/>
    <p:sldLayoutId id="2147486526" r:id="rId5"/>
    <p:sldLayoutId id="2147486527" r:id="rId6"/>
    <p:sldLayoutId id="2147486528" r:id="rId7"/>
    <p:sldLayoutId id="2147486529" r:id="rId8"/>
    <p:sldLayoutId id="2147486530" r:id="rId9"/>
    <p:sldLayoutId id="2147486531" r:id="rId10"/>
    <p:sldLayoutId id="2147486532" r:id="rId11"/>
    <p:sldLayoutId id="2147486533"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1298" name="Rectangle 2"/>
          <p:cNvSpPr>
            <a:spLocks noGrp="1" noChangeArrowheads="1"/>
          </p:cNvSpPr>
          <p:nvPr>
            <p:ph type="title"/>
          </p:nvPr>
        </p:nvSpPr>
        <p:spPr bwMode="auto">
          <a:xfrm>
            <a:off x="1219200" y="228600"/>
            <a:ext cx="8585200" cy="685800"/>
          </a:xfrm>
          <a:prstGeom prst="rect">
            <a:avLst/>
          </a:prstGeom>
          <a:noFill/>
          <a:ln w="15875">
            <a:noFill/>
            <a:miter lim="800000"/>
            <a:headEnd/>
            <a:tailEnd/>
          </a:ln>
          <a:effectLst>
            <a:outerShdw dist="35921" dir="18900000" algn="ctr" rotWithShape="0">
              <a:srgbClr val="CECEFF"/>
            </a:outerShdw>
          </a:effectLst>
        </p:spPr>
        <p:txBody>
          <a:bodyPr vert="horz" wrap="square" lIns="92075" tIns="10800" rIns="92075" bIns="10800" numCol="1" anchor="ctr" anchorCtr="1" compatLnSpc="1">
            <a:prstTxWarp prst="textNoShape">
              <a:avLst/>
            </a:prstTxWarp>
          </a:bodyPr>
          <a:lstStyle/>
          <a:p>
            <a:pPr lvl="0"/>
            <a:r>
              <a:rPr lang="en-US" smtClean="0"/>
              <a:t>Type in the Slide </a:t>
            </a:r>
            <a:br>
              <a:rPr lang="en-US" smtClean="0"/>
            </a:br>
            <a:r>
              <a:rPr lang="en-US" smtClean="0"/>
              <a:t>Title Here</a:t>
            </a:r>
          </a:p>
        </p:txBody>
      </p:sp>
      <p:sp>
        <p:nvSpPr>
          <p:cNvPr id="2231299" name="Rectangle 3"/>
          <p:cNvSpPr>
            <a:spLocks noGrp="1" noChangeArrowheads="1"/>
          </p:cNvSpPr>
          <p:nvPr>
            <p:ph type="body" idx="1"/>
          </p:nvPr>
        </p:nvSpPr>
        <p:spPr bwMode="auto">
          <a:xfrm>
            <a:off x="247650" y="1182688"/>
            <a:ext cx="9245600" cy="5332412"/>
          </a:xfrm>
          <a:prstGeom prst="rect">
            <a:avLst/>
          </a:prstGeom>
          <a:noFill/>
          <a:ln w="254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2231300" name="Text Box 4"/>
          <p:cNvSpPr txBox="1">
            <a:spLocks noChangeArrowheads="1"/>
          </p:cNvSpPr>
          <p:nvPr/>
        </p:nvSpPr>
        <p:spPr bwMode="auto">
          <a:xfrm>
            <a:off x="320539" y="6380164"/>
            <a:ext cx="186012" cy="339196"/>
          </a:xfrm>
          <a:prstGeom prst="rect">
            <a:avLst/>
          </a:prstGeom>
          <a:noFill/>
          <a:ln w="25400">
            <a:noFill/>
            <a:miter lim="800000"/>
            <a:headEnd/>
            <a:tailEnd/>
          </a:ln>
          <a:effectLst/>
        </p:spPr>
        <p:txBody>
          <a:bodyPr wrap="none" lIns="92075" tIns="46038" rIns="92075" bIns="46038">
            <a:spAutoFit/>
          </a:bodyPr>
          <a:lstStyle/>
          <a:p>
            <a:pPr>
              <a:lnSpc>
                <a:spcPct val="100000"/>
              </a:lnSpc>
              <a:spcBef>
                <a:spcPct val="0"/>
              </a:spcBef>
              <a:buClrTx/>
              <a:buSzTx/>
              <a:buFontTx/>
              <a:buNone/>
              <a:defRPr/>
            </a:pPr>
            <a:endParaRPr lang="en-US" sz="1600" b="0">
              <a:solidFill>
                <a:srgbClr val="000000"/>
              </a:solidFill>
              <a:effectLst>
                <a:outerShdw blurRad="38100" dist="38100" dir="2700000" algn="tl">
                  <a:srgbClr val="C0C0C0"/>
                </a:outerShdw>
              </a:effectLst>
              <a:cs typeface="Arial" charset="0"/>
            </a:endParaRPr>
          </a:p>
        </p:txBody>
      </p:sp>
      <p:pic>
        <p:nvPicPr>
          <p:cNvPr id="28677" name="Picture 6" descr="icfalogo"/>
          <p:cNvPicPr>
            <a:picLocks noChangeAspect="1" noChangeArrowheads="1"/>
          </p:cNvPicPr>
          <p:nvPr/>
        </p:nvPicPr>
        <p:blipFill>
          <a:blip r:embed="rId14" cstate="print"/>
          <a:srcRect l="28235" r="28235" b="28799"/>
          <a:stretch>
            <a:fillRect/>
          </a:stretch>
        </p:blipFill>
        <p:spPr bwMode="auto">
          <a:xfrm>
            <a:off x="0" y="0"/>
            <a:ext cx="1524000" cy="1098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559" r:id="rId1"/>
    <p:sldLayoutId id="2147486560" r:id="rId2"/>
    <p:sldLayoutId id="2147486561" r:id="rId3"/>
    <p:sldLayoutId id="2147486562" r:id="rId4"/>
    <p:sldLayoutId id="2147486563" r:id="rId5"/>
    <p:sldLayoutId id="2147486564" r:id="rId6"/>
    <p:sldLayoutId id="2147486565" r:id="rId7"/>
    <p:sldLayoutId id="2147486566" r:id="rId8"/>
    <p:sldLayoutId id="2147486567" r:id="rId9"/>
    <p:sldLayoutId id="2147486568" r:id="rId10"/>
    <p:sldLayoutId id="2147486569" r:id="rId11"/>
    <p:sldLayoutId id="2147486570" r:id="rId12"/>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2800">
          <a:solidFill>
            <a:srgbClr val="000099"/>
          </a:solidFill>
          <a:latin typeface="+mj-lt"/>
          <a:ea typeface="+mj-ea"/>
          <a:cs typeface="+mj-cs"/>
        </a:defRPr>
      </a:lvl1pPr>
      <a:lvl2pPr algn="ctr" rtl="0" eaLnBrk="0" fontAlgn="base" hangingPunct="0">
        <a:lnSpc>
          <a:spcPct val="80000"/>
        </a:lnSpc>
        <a:spcBef>
          <a:spcPct val="0"/>
        </a:spcBef>
        <a:spcAft>
          <a:spcPct val="0"/>
        </a:spcAft>
        <a:defRPr sz="2800">
          <a:solidFill>
            <a:srgbClr val="000099"/>
          </a:solidFill>
          <a:latin typeface="Arial Black" pitchFamily="34" charset="0"/>
        </a:defRPr>
      </a:lvl2pPr>
      <a:lvl3pPr algn="ctr" rtl="0" eaLnBrk="0" fontAlgn="base" hangingPunct="0">
        <a:lnSpc>
          <a:spcPct val="80000"/>
        </a:lnSpc>
        <a:spcBef>
          <a:spcPct val="0"/>
        </a:spcBef>
        <a:spcAft>
          <a:spcPct val="0"/>
        </a:spcAft>
        <a:defRPr sz="2800">
          <a:solidFill>
            <a:srgbClr val="000099"/>
          </a:solidFill>
          <a:latin typeface="Arial Black" pitchFamily="34" charset="0"/>
        </a:defRPr>
      </a:lvl3pPr>
      <a:lvl4pPr algn="ctr" rtl="0" eaLnBrk="0" fontAlgn="base" hangingPunct="0">
        <a:lnSpc>
          <a:spcPct val="80000"/>
        </a:lnSpc>
        <a:spcBef>
          <a:spcPct val="0"/>
        </a:spcBef>
        <a:spcAft>
          <a:spcPct val="0"/>
        </a:spcAft>
        <a:defRPr sz="2800">
          <a:solidFill>
            <a:srgbClr val="000099"/>
          </a:solidFill>
          <a:latin typeface="Arial Black" pitchFamily="34" charset="0"/>
        </a:defRPr>
      </a:lvl4pPr>
      <a:lvl5pPr algn="ctr" rtl="0" eaLnBrk="0" fontAlgn="base" hangingPunct="0">
        <a:lnSpc>
          <a:spcPct val="80000"/>
        </a:lnSpc>
        <a:spcBef>
          <a:spcPct val="0"/>
        </a:spcBef>
        <a:spcAft>
          <a:spcPct val="0"/>
        </a:spcAft>
        <a:defRPr sz="2800">
          <a:solidFill>
            <a:srgbClr val="000099"/>
          </a:solidFill>
          <a:latin typeface="Arial Black" pitchFamily="34" charset="0"/>
        </a:defRPr>
      </a:lvl5pPr>
      <a:lvl6pPr marL="457200" algn="ctr" rtl="0" fontAlgn="base">
        <a:lnSpc>
          <a:spcPct val="80000"/>
        </a:lnSpc>
        <a:spcBef>
          <a:spcPct val="0"/>
        </a:spcBef>
        <a:spcAft>
          <a:spcPct val="0"/>
        </a:spcAft>
        <a:defRPr sz="2800">
          <a:solidFill>
            <a:srgbClr val="000099"/>
          </a:solidFill>
          <a:latin typeface="Arial Black" pitchFamily="34" charset="0"/>
        </a:defRPr>
      </a:lvl6pPr>
      <a:lvl7pPr marL="914400" algn="ctr" rtl="0" fontAlgn="base">
        <a:lnSpc>
          <a:spcPct val="80000"/>
        </a:lnSpc>
        <a:spcBef>
          <a:spcPct val="0"/>
        </a:spcBef>
        <a:spcAft>
          <a:spcPct val="0"/>
        </a:spcAft>
        <a:defRPr sz="2800">
          <a:solidFill>
            <a:srgbClr val="000099"/>
          </a:solidFill>
          <a:latin typeface="Arial Black" pitchFamily="34" charset="0"/>
        </a:defRPr>
      </a:lvl7pPr>
      <a:lvl8pPr marL="1371600" algn="ctr" rtl="0" fontAlgn="base">
        <a:lnSpc>
          <a:spcPct val="80000"/>
        </a:lnSpc>
        <a:spcBef>
          <a:spcPct val="0"/>
        </a:spcBef>
        <a:spcAft>
          <a:spcPct val="0"/>
        </a:spcAft>
        <a:defRPr sz="2800">
          <a:solidFill>
            <a:srgbClr val="000099"/>
          </a:solidFill>
          <a:latin typeface="Arial Black" pitchFamily="34" charset="0"/>
        </a:defRPr>
      </a:lvl8pPr>
      <a:lvl9pPr marL="1828800" algn="ctr" rtl="0" fontAlgn="base">
        <a:lnSpc>
          <a:spcPct val="80000"/>
        </a:lnSpc>
        <a:spcBef>
          <a:spcPct val="0"/>
        </a:spcBef>
        <a:spcAft>
          <a:spcPct val="0"/>
        </a:spcAft>
        <a:defRPr sz="2800">
          <a:solidFill>
            <a:srgbClr val="000099"/>
          </a:solidFill>
          <a:latin typeface="Arial Black" pitchFamily="34" charset="0"/>
        </a:defRPr>
      </a:lvl9pPr>
    </p:titleStyle>
    <p:bodyStyle>
      <a:lvl1pPr marL="342900" indent="-342900" algn="l" rtl="0" eaLnBrk="0" fontAlgn="base" hangingPunct="0">
        <a:spcBef>
          <a:spcPct val="30000"/>
        </a:spcBef>
        <a:spcAft>
          <a:spcPct val="0"/>
        </a:spcAft>
        <a:buClr>
          <a:srgbClr val="800000"/>
        </a:buClr>
        <a:buFont typeface="Monotype Sorts"/>
        <a:buChar char="u"/>
        <a:defRPr sz="2200" b="1">
          <a:solidFill>
            <a:srgbClr val="800000"/>
          </a:solidFill>
          <a:effectLst>
            <a:outerShdw blurRad="38100" dist="38100" dir="2700000" algn="tl">
              <a:srgbClr val="C0C0C0"/>
            </a:outerShdw>
          </a:effectLst>
          <a:latin typeface="+mn-lt"/>
          <a:ea typeface="+mn-ea"/>
          <a:cs typeface="+mn-cs"/>
        </a:defRPr>
      </a:lvl1pPr>
      <a:lvl2pPr marL="381000" indent="-95250" algn="l" rtl="0" eaLnBrk="0" fontAlgn="base" hangingPunct="0">
        <a:spcBef>
          <a:spcPct val="20000"/>
        </a:spcBef>
        <a:spcAft>
          <a:spcPct val="0"/>
        </a:spcAft>
        <a:buClr>
          <a:srgbClr val="800000"/>
        </a:buClr>
        <a:buFont typeface="Monotype Sorts"/>
        <a:buChar char="è"/>
        <a:defRPr sz="2000" b="1">
          <a:solidFill>
            <a:srgbClr val="000086"/>
          </a:solidFill>
          <a:effectLst>
            <a:outerShdw blurRad="38100" dist="38100" dir="2700000" algn="tl">
              <a:srgbClr val="C0C0C0"/>
            </a:outerShdw>
          </a:effectLst>
          <a:latin typeface="+mn-lt"/>
        </a:defRPr>
      </a:lvl2pPr>
      <a:lvl3pPr marL="755650" indent="-184150" algn="l" rtl="0" eaLnBrk="0" fontAlgn="base" hangingPunct="0">
        <a:spcBef>
          <a:spcPct val="30000"/>
        </a:spcBef>
        <a:spcAft>
          <a:spcPct val="0"/>
        </a:spcAft>
        <a:buClr>
          <a:srgbClr val="800000"/>
        </a:buClr>
        <a:buFont typeface="Monotype Sorts"/>
        <a:buChar char="r"/>
        <a:defRPr sz="2000" b="1">
          <a:solidFill>
            <a:srgbClr val="000086"/>
          </a:solidFill>
          <a:effectLst>
            <a:outerShdw blurRad="38100" dist="38100" dir="2700000" algn="tl">
              <a:srgbClr val="C0C0C0"/>
            </a:outerShdw>
          </a:effectLst>
          <a:latin typeface="+mn-lt"/>
        </a:defRPr>
      </a:lvl3pPr>
      <a:lvl4pPr marL="1143000" indent="-196850" algn="l" rtl="0" eaLnBrk="0" fontAlgn="base" hangingPunct="0">
        <a:lnSpc>
          <a:spcPct val="70000"/>
        </a:lnSpc>
        <a:spcBef>
          <a:spcPct val="30000"/>
        </a:spcBef>
        <a:spcAft>
          <a:spcPct val="0"/>
        </a:spcAft>
        <a:buClr>
          <a:srgbClr val="800000"/>
        </a:buClr>
        <a:buFont typeface="Wingdings" pitchFamily="2" charset="2"/>
        <a:buChar char="l"/>
        <a:defRPr sz="1600" b="1">
          <a:solidFill>
            <a:schemeClr val="tx1"/>
          </a:solidFill>
          <a:effectLst>
            <a:outerShdw blurRad="38100" dist="38100" dir="2700000" algn="tl">
              <a:srgbClr val="C0C0C0"/>
            </a:outerShdw>
          </a:effectLst>
          <a:latin typeface="+mn-lt"/>
        </a:defRPr>
      </a:lvl4pPr>
      <a:lvl5pPr marL="1524000" indent="-190500" algn="l" rtl="0" eaLnBrk="0" fontAlgn="base" hangingPunct="0">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5pPr>
      <a:lvl6pPr marL="19812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6pPr>
      <a:lvl7pPr marL="24384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7pPr>
      <a:lvl8pPr marL="28956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8pPr>
      <a:lvl9pPr marL="33528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360.xml"/><Relationship Id="rId6" Type="http://schemas.openxmlformats.org/officeDocument/2006/relationships/image" Target="../media/image30.png"/><Relationship Id="rId5" Type="http://schemas.openxmlformats.org/officeDocument/2006/relationships/image" Target="../media/image37.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60.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360.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360.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4.xml"/><Relationship Id="rId5" Type="http://schemas.openxmlformats.org/officeDocument/2006/relationships/image" Target="../media/image45.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6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1.png"/><Relationship Id="rId2" Type="http://schemas.openxmlformats.org/officeDocument/2006/relationships/image" Target="../media/image27.png"/><Relationship Id="rId1" Type="http://schemas.openxmlformats.org/officeDocument/2006/relationships/slideLayout" Target="../slideLayouts/slideLayout36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9.xml"/><Relationship Id="rId6" Type="http://schemas.microsoft.com/office/2007/relationships/hdphoto" Target="../media/hdphoto3.wdp"/><Relationship Id="rId5" Type="http://schemas.openxmlformats.org/officeDocument/2006/relationships/image" Target="../media/image54.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182.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0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6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73.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16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16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10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360.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360.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2194" name="Rectangle 2"/>
          <p:cNvSpPr>
            <a:spLocks noGrp="1" noChangeArrowheads="1"/>
          </p:cNvSpPr>
          <p:nvPr>
            <p:ph type="title"/>
          </p:nvPr>
        </p:nvSpPr>
        <p:spPr>
          <a:xfrm>
            <a:off x="882679" y="587431"/>
            <a:ext cx="8410115" cy="5260975"/>
          </a:xfrm>
          <a:gradFill rotWithShape="0">
            <a:gsLst>
              <a:gs pos="0">
                <a:schemeClr val="bg1"/>
              </a:gs>
              <a:gs pos="50000">
                <a:srgbClr val="3997FF"/>
              </a:gs>
              <a:gs pos="100000">
                <a:schemeClr val="bg1"/>
              </a:gs>
            </a:gsLst>
            <a:lin ang="0" scaled="1"/>
          </a:gradFill>
        </p:spPr>
        <p:txBody>
          <a:bodyPr/>
          <a:lstStyle/>
          <a:p>
            <a:pPr eaLnBrk="1" hangingPunct="1">
              <a:defRPr/>
            </a:pP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Monitoring </a:t>
            </a:r>
            <a:br>
              <a:rPr lang="en-US" sz="4000" i="1" dirty="0" smtClean="0">
                <a:solidFill>
                  <a:schemeClr val="tx1"/>
                </a:solidFill>
              </a:rPr>
            </a:br>
            <a:r>
              <a:rPr lang="en-US" sz="4000" i="1" dirty="0" smtClean="0">
                <a:solidFill>
                  <a:schemeClr val="tx1"/>
                </a:solidFill>
              </a:rPr>
              <a:t>the World’s Networks</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SCIC Monitoring Group </a:t>
            </a:r>
            <a:br>
              <a:rPr lang="en-US" sz="4000" i="1" dirty="0" smtClean="0">
                <a:solidFill>
                  <a:schemeClr val="tx1"/>
                </a:solidFill>
              </a:rPr>
            </a:br>
            <a:r>
              <a:rPr lang="en-US" sz="4000" i="1" dirty="0" smtClean="0">
                <a:solidFill>
                  <a:schemeClr val="tx1"/>
                </a:solidFill>
              </a:rPr>
              <a:t>(R. Cottrell et al.) </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Mapping the Digital Divide</a:t>
            </a:r>
          </a:p>
        </p:txBody>
      </p:sp>
      <p:pic>
        <p:nvPicPr>
          <p:cNvPr id="367619" name="Picture 3" descr="pinger"/>
          <p:cNvPicPr>
            <a:picLocks noChangeAspect="1" noChangeArrowheads="1"/>
          </p:cNvPicPr>
          <p:nvPr/>
        </p:nvPicPr>
        <p:blipFill>
          <a:blip r:embed="rId3" cstate="print"/>
          <a:srcRect/>
          <a:stretch>
            <a:fillRect/>
          </a:stretch>
        </p:blipFill>
        <p:spPr bwMode="auto">
          <a:xfrm>
            <a:off x="7449356" y="3621025"/>
            <a:ext cx="1728787" cy="1333500"/>
          </a:xfrm>
          <a:prstGeom prst="rect">
            <a:avLst/>
          </a:prstGeom>
          <a:solidFill>
            <a:schemeClr val="tx1"/>
          </a:solidFill>
          <a:ln w="9525">
            <a:noFill/>
            <a:miter lim="800000"/>
            <a:headEnd/>
            <a:tailEnd/>
          </a:ln>
        </p:spPr>
      </p:pic>
    </p:spTree>
    <p:extLst>
      <p:ext uri="{BB962C8B-B14F-4D97-AF65-F5344CB8AC3E}">
        <p14:creationId xmlns:p14="http://schemas.microsoft.com/office/powerpoint/2010/main" val="14620272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p:nvPr/>
        </p:nvPicPr>
        <p:blipFill>
          <a:blip r:embed="rId2">
            <a:extLst>
              <a:ext uri="{BEBA8EAE-BF5A-486C-A8C5-ECC9F3942E4B}">
                <a14:imgProps xmlns:a14="http://schemas.microsoft.com/office/drawing/2010/main">
                  <a14:imgLayer r:embed="rId3">
                    <a14:imgEffect>
                      <a14:sharpenSoften amount="1000"/>
                    </a14:imgEffect>
                    <a14:imgEffect>
                      <a14:brightnessContrast bright="-7000" contrast="49000"/>
                    </a14:imgEffect>
                  </a14:imgLayer>
                </a14:imgProps>
              </a:ext>
            </a:extLst>
          </a:blip>
          <a:stretch>
            <a:fillRect/>
          </a:stretch>
        </p:blipFill>
        <p:spPr>
          <a:xfrm>
            <a:off x="228600" y="2286000"/>
            <a:ext cx="5791200" cy="3763010"/>
          </a:xfrm>
          <a:prstGeom prst="rect">
            <a:avLst/>
          </a:prstGeom>
        </p:spPr>
      </p:pic>
      <p:sp>
        <p:nvSpPr>
          <p:cNvPr id="40" name="Rectangle 39"/>
          <p:cNvSpPr/>
          <p:nvPr/>
        </p:nvSpPr>
        <p:spPr bwMode="auto">
          <a:xfrm>
            <a:off x="56810" y="1828800"/>
            <a:ext cx="407074" cy="4220210"/>
          </a:xfrm>
          <a:prstGeom prst="rect">
            <a:avLst/>
          </a:prstGeom>
          <a:solidFill>
            <a:schemeClr val="bg1"/>
          </a:solidFill>
          <a:ln w="19050"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a:buFont typeface="Wingdings" pitchFamily="2" charset="2"/>
              <a:buNone/>
            </a:pPr>
            <a:endParaRPr lang="en-US"/>
          </a:p>
        </p:txBody>
      </p:sp>
      <p:pic>
        <p:nvPicPr>
          <p:cNvPr id="5" name="Picture 3" descr="pinger"/>
          <p:cNvPicPr>
            <a:picLocks noChangeAspect="1" noChangeArrowheads="1"/>
          </p:cNvPicPr>
          <p:nvPr/>
        </p:nvPicPr>
        <p:blipFill>
          <a:blip r:embed="rId4" cstate="print"/>
          <a:srcRect/>
          <a:stretch>
            <a:fillRect/>
          </a:stretch>
        </p:blipFill>
        <p:spPr bwMode="auto">
          <a:xfrm>
            <a:off x="29540" y="28803"/>
            <a:ext cx="1620630" cy="827062"/>
          </a:xfrm>
          <a:prstGeom prst="rect">
            <a:avLst/>
          </a:prstGeom>
          <a:solidFill>
            <a:schemeClr val="bg1"/>
          </a:solidFill>
          <a:ln w="9525">
            <a:noFill/>
            <a:miter lim="800000"/>
            <a:headEnd/>
            <a:tailEnd/>
          </a:ln>
        </p:spPr>
      </p:pic>
      <p:pic>
        <p:nvPicPr>
          <p:cNvPr id="8" name="Picture 7" descr="https://confluence.slac.stanford.edu/download/attachments/56493168/rw-time1.png"/>
          <p:cNvPicPr/>
          <p:nvPr/>
        </p:nvPicPr>
        <p:blipFill>
          <a:blip r:embed="rId5" cstate="print">
            <a:lum bright="-12000" contrast="36000"/>
          </a:blip>
          <a:srcRect t="5993" b="26590"/>
          <a:stretch>
            <a:fillRect/>
          </a:stretch>
        </p:blipFill>
        <p:spPr bwMode="auto">
          <a:xfrm>
            <a:off x="6143554" y="2286000"/>
            <a:ext cx="3374761" cy="3648475"/>
          </a:xfrm>
          <a:prstGeom prst="rect">
            <a:avLst/>
          </a:prstGeom>
          <a:noFill/>
          <a:ln w="9525">
            <a:noFill/>
            <a:miter lim="800000"/>
            <a:headEnd/>
            <a:tailEnd/>
          </a:ln>
        </p:spPr>
      </p:pic>
      <p:sp>
        <p:nvSpPr>
          <p:cNvPr id="14" name="Up Arrow 13"/>
          <p:cNvSpPr/>
          <p:nvPr/>
        </p:nvSpPr>
        <p:spPr bwMode="auto">
          <a:xfrm rot="9009150">
            <a:off x="8529219" y="1908632"/>
            <a:ext cx="303350" cy="1418219"/>
          </a:xfrm>
          <a:prstGeom prst="upArrow">
            <a:avLst/>
          </a:prstGeom>
          <a:solidFill>
            <a:schemeClr val="bg1">
              <a:lumMod val="85000"/>
            </a:schemeClr>
          </a:solidFill>
          <a:ln w="1905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a:p>
        </p:txBody>
      </p:sp>
      <p:sp>
        <p:nvSpPr>
          <p:cNvPr id="15" name="Text Box 6"/>
          <p:cNvSpPr txBox="1">
            <a:spLocks noChangeArrowheads="1"/>
          </p:cNvSpPr>
          <p:nvPr/>
        </p:nvSpPr>
        <p:spPr bwMode="auto">
          <a:xfrm>
            <a:off x="8025400" y="6198173"/>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nSpc>
                <a:spcPct val="90000"/>
              </a:lnSpc>
              <a:spcBef>
                <a:spcPct val="5000"/>
              </a:spcBef>
              <a:buClr>
                <a:srgbClr val="7E0000"/>
              </a:buClr>
              <a:tabLst>
                <a:tab pos="173038" algn="l"/>
              </a:tabLst>
            </a:pPr>
            <a:r>
              <a:rPr lang="en-US" sz="1800">
                <a:solidFill>
                  <a:srgbClr val="000066"/>
                </a:solidFill>
                <a:latin typeface="Verdana" pitchFamily="34" charset="0"/>
              </a:rPr>
              <a:t>R. Cottrell</a:t>
            </a:r>
            <a:endParaRPr lang="en-US" sz="1800" i="1">
              <a:solidFill>
                <a:srgbClr val="800000"/>
              </a:solidFill>
              <a:latin typeface="Verdana" pitchFamily="34" charset="0"/>
            </a:endParaRPr>
          </a:p>
        </p:txBody>
      </p:sp>
      <p:sp>
        <p:nvSpPr>
          <p:cNvPr id="17" name="Text Box 27"/>
          <p:cNvSpPr txBox="1">
            <a:spLocks noChangeArrowheads="1"/>
          </p:cNvSpPr>
          <p:nvPr/>
        </p:nvSpPr>
        <p:spPr bwMode="auto">
          <a:xfrm rot="-5400000">
            <a:off x="69793" y="4250063"/>
            <a:ext cx="492125"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300</a:t>
            </a:r>
          </a:p>
        </p:txBody>
      </p:sp>
      <p:sp>
        <p:nvSpPr>
          <p:cNvPr id="20" name="Text Box 8"/>
          <p:cNvSpPr txBox="1">
            <a:spLocks noChangeArrowheads="1"/>
          </p:cNvSpPr>
          <p:nvPr/>
        </p:nvSpPr>
        <p:spPr bwMode="auto">
          <a:xfrm>
            <a:off x="5016500" y="6096000"/>
            <a:ext cx="729695" cy="480131"/>
          </a:xfrm>
          <a:prstGeom prst="rect">
            <a:avLst/>
          </a:prstGeom>
          <a:solidFill>
            <a:srgbClr val="FFFF99"/>
          </a:solidFill>
          <a:ln w="22225">
            <a:solidFill>
              <a:srgbClr val="000066"/>
            </a:solidFill>
            <a:miter lim="800000"/>
            <a:headEnd/>
            <a:tailEnd/>
          </a:ln>
        </p:spPr>
        <p:txBody>
          <a:bodyPr wrap="square" lIns="0" tIns="27432" rIns="0" bIns="0">
            <a:spAutoFit/>
          </a:bodyPr>
          <a:lstStyle/>
          <a:p>
            <a:r>
              <a:rPr lang="en-US" sz="1800" dirty="0" smtClean="0"/>
              <a:t>Dec 2013</a:t>
            </a:r>
            <a:endParaRPr lang="en-US" sz="1800" dirty="0"/>
          </a:p>
        </p:txBody>
      </p:sp>
      <p:sp>
        <p:nvSpPr>
          <p:cNvPr id="22" name="Text Box 8"/>
          <p:cNvSpPr txBox="1">
            <a:spLocks noChangeArrowheads="1"/>
          </p:cNvSpPr>
          <p:nvPr/>
        </p:nvSpPr>
        <p:spPr bwMode="auto">
          <a:xfrm>
            <a:off x="613235" y="1462315"/>
            <a:ext cx="4915840" cy="382204"/>
          </a:xfrm>
          <a:prstGeom prst="rect">
            <a:avLst/>
          </a:prstGeom>
          <a:solidFill>
            <a:srgbClr val="FFFF99"/>
          </a:solidFill>
          <a:ln w="22225">
            <a:solidFill>
              <a:srgbClr val="000066"/>
            </a:solidFill>
            <a:miter lim="800000"/>
            <a:headEnd/>
            <a:tailEnd/>
          </a:ln>
        </p:spPr>
        <p:txBody>
          <a:bodyPr wrap="square" lIns="0" tIns="27432" rIns="0" bIns="0" anchor="ctr" anchorCtr="1">
            <a:noAutofit/>
          </a:bodyPr>
          <a:lstStyle/>
          <a:p>
            <a:r>
              <a:rPr lang="en-US" sz="2400" dirty="0"/>
              <a:t>Minimum RTT (</a:t>
            </a:r>
            <a:r>
              <a:rPr lang="en-US" sz="2400" dirty="0" err="1"/>
              <a:t>msec</a:t>
            </a:r>
            <a:r>
              <a:rPr lang="en-US" sz="2400" dirty="0"/>
              <a:t>)</a:t>
            </a:r>
          </a:p>
        </p:txBody>
      </p:sp>
      <p:sp>
        <p:nvSpPr>
          <p:cNvPr id="21" name="Text Box 4"/>
          <p:cNvSpPr txBox="1">
            <a:spLocks noChangeArrowheads="1"/>
          </p:cNvSpPr>
          <p:nvPr/>
        </p:nvSpPr>
        <p:spPr bwMode="auto">
          <a:xfrm>
            <a:off x="1688576" y="56"/>
            <a:ext cx="8026644" cy="1320361"/>
          </a:xfrm>
          <a:prstGeom prst="rect">
            <a:avLst/>
          </a:prstGeom>
          <a:solidFill>
            <a:srgbClr val="000066"/>
          </a:solidFill>
          <a:ln w="22225">
            <a:solidFill>
              <a:srgbClr val="FFFF00"/>
            </a:solidFill>
            <a:miter lim="800000"/>
            <a:headEnd/>
            <a:tailEnd/>
          </a:ln>
        </p:spPr>
        <p:txBody>
          <a:bodyPr wrap="square" lIns="0" rIns="0">
            <a:spAutoFit/>
          </a:bodyPr>
          <a:lstStyle/>
          <a:p>
            <a:pPr>
              <a:lnSpc>
                <a:spcPct val="95000"/>
              </a:lnSpc>
              <a:spcBef>
                <a:spcPct val="10000"/>
              </a:spcBef>
              <a:defRPr/>
            </a:pPr>
            <a:r>
              <a:rPr lang="en-US" sz="3200" kern="0" dirty="0">
                <a:solidFill>
                  <a:srgbClr val="FFCC00"/>
                </a:solidFill>
                <a:latin typeface="Arial"/>
                <a:cs typeface="Arial" charset="0"/>
              </a:rPr>
              <a:t>Round Trip Time (from SLAC) Drops  </a:t>
            </a:r>
            <a:br>
              <a:rPr lang="en-US" sz="3200" kern="0" dirty="0">
                <a:solidFill>
                  <a:srgbClr val="FFCC00"/>
                </a:solidFill>
                <a:latin typeface="Arial"/>
                <a:cs typeface="Arial" charset="0"/>
              </a:rPr>
            </a:br>
            <a:r>
              <a:rPr lang="en-US" sz="2600" kern="0" dirty="0">
                <a:solidFill>
                  <a:srgbClr val="FFFFFF"/>
                </a:solidFill>
                <a:latin typeface="Arial"/>
                <a:cs typeface="Arial" charset="0"/>
              </a:rPr>
              <a:t>as African Nations Move from Geostationary </a:t>
            </a:r>
            <a:br>
              <a:rPr lang="en-US" sz="2600" kern="0" dirty="0">
                <a:solidFill>
                  <a:srgbClr val="FFFFFF"/>
                </a:solidFill>
                <a:latin typeface="Arial"/>
                <a:cs typeface="Arial" charset="0"/>
              </a:rPr>
            </a:br>
            <a:r>
              <a:rPr lang="en-US" sz="2600" kern="0" dirty="0">
                <a:solidFill>
                  <a:srgbClr val="FFFFFF"/>
                </a:solidFill>
                <a:latin typeface="Arial"/>
                <a:cs typeface="Arial" charset="0"/>
              </a:rPr>
              <a:t>Satellites to the New Undersea Cables</a:t>
            </a:r>
            <a:endParaRPr lang="en-US" sz="2600" dirty="0">
              <a:solidFill>
                <a:srgbClr val="FFFFFF"/>
              </a:solidFill>
              <a:latin typeface="Verdana" pitchFamily="34" charset="0"/>
              <a:cs typeface="Arial" charset="0"/>
            </a:endParaRPr>
          </a:p>
        </p:txBody>
      </p:sp>
      <p:sp>
        <p:nvSpPr>
          <p:cNvPr id="13" name="Text Box 8"/>
          <p:cNvSpPr txBox="1">
            <a:spLocks noChangeArrowheads="1"/>
          </p:cNvSpPr>
          <p:nvPr/>
        </p:nvSpPr>
        <p:spPr bwMode="auto">
          <a:xfrm>
            <a:off x="6566013" y="1512809"/>
            <a:ext cx="3187615" cy="720197"/>
          </a:xfrm>
          <a:prstGeom prst="rect">
            <a:avLst/>
          </a:prstGeom>
          <a:solidFill>
            <a:srgbClr val="FFFF99"/>
          </a:solidFill>
          <a:ln w="22225">
            <a:solidFill>
              <a:srgbClr val="000066"/>
            </a:solidFill>
            <a:miter lim="800000"/>
            <a:headEnd/>
            <a:tailEnd/>
          </a:ln>
        </p:spPr>
        <p:txBody>
          <a:bodyPr wrap="square">
            <a:spAutoFit/>
          </a:bodyPr>
          <a:lstStyle/>
          <a:p>
            <a:pPr eaLnBrk="1" hangingPunct="1">
              <a:lnSpc>
                <a:spcPct val="85000"/>
              </a:lnSpc>
              <a:spcBef>
                <a:spcPct val="0"/>
              </a:spcBef>
              <a:buClrTx/>
              <a:buSzTx/>
              <a:buFontTx/>
              <a:buNone/>
            </a:pPr>
            <a:r>
              <a:rPr lang="en-US" sz="2400" dirty="0">
                <a:solidFill>
                  <a:srgbClr val="000099"/>
                </a:solidFill>
                <a:latin typeface="Arial"/>
              </a:rPr>
              <a:t>Rwanda: RTT shift from GEOS to Fiber</a:t>
            </a:r>
          </a:p>
        </p:txBody>
      </p:sp>
      <p:sp>
        <p:nvSpPr>
          <p:cNvPr id="26" name="Rectangle 25"/>
          <p:cNvSpPr/>
          <p:nvPr/>
        </p:nvSpPr>
        <p:spPr bwMode="auto">
          <a:xfrm>
            <a:off x="5807859" y="2227627"/>
            <a:ext cx="576076" cy="3464629"/>
          </a:xfrm>
          <a:prstGeom prst="rect">
            <a:avLst/>
          </a:prstGeom>
          <a:solidFill>
            <a:schemeClr val="bg1"/>
          </a:solidFill>
          <a:ln w="19050"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a:buFont typeface="Wingdings" pitchFamily="2" charset="2"/>
              <a:buNone/>
            </a:pPr>
            <a:endParaRPr lang="en-US"/>
          </a:p>
        </p:txBody>
      </p:sp>
      <p:sp>
        <p:nvSpPr>
          <p:cNvPr id="23" name="Text Box 21"/>
          <p:cNvSpPr txBox="1">
            <a:spLocks noChangeArrowheads="1"/>
          </p:cNvSpPr>
          <p:nvPr/>
        </p:nvSpPr>
        <p:spPr bwMode="auto">
          <a:xfrm>
            <a:off x="5858475" y="4840033"/>
            <a:ext cx="499086"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a:solidFill>
                  <a:srgbClr val="000066"/>
                </a:solidFill>
              </a:rPr>
              <a:t>200</a:t>
            </a:r>
          </a:p>
        </p:txBody>
      </p:sp>
      <p:sp>
        <p:nvSpPr>
          <p:cNvPr id="24" name="Text Box 27"/>
          <p:cNvSpPr txBox="1">
            <a:spLocks noChangeArrowheads="1"/>
          </p:cNvSpPr>
          <p:nvPr/>
        </p:nvSpPr>
        <p:spPr bwMode="auto">
          <a:xfrm>
            <a:off x="5876790" y="4196900"/>
            <a:ext cx="492125"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400</a:t>
            </a:r>
          </a:p>
        </p:txBody>
      </p:sp>
      <p:sp>
        <p:nvSpPr>
          <p:cNvPr id="25" name="Text Box 28"/>
          <p:cNvSpPr txBox="1">
            <a:spLocks noChangeArrowheads="1"/>
          </p:cNvSpPr>
          <p:nvPr/>
        </p:nvSpPr>
        <p:spPr bwMode="auto">
          <a:xfrm>
            <a:off x="5885294" y="3560421"/>
            <a:ext cx="498968"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a:solidFill>
                  <a:srgbClr val="000066"/>
                </a:solidFill>
              </a:rPr>
              <a:t>600</a:t>
            </a:r>
          </a:p>
        </p:txBody>
      </p:sp>
      <p:sp>
        <p:nvSpPr>
          <p:cNvPr id="27" name="Text Box 21"/>
          <p:cNvSpPr txBox="1">
            <a:spLocks noChangeArrowheads="1"/>
          </p:cNvSpPr>
          <p:nvPr/>
        </p:nvSpPr>
        <p:spPr bwMode="auto">
          <a:xfrm>
            <a:off x="5797916" y="5456342"/>
            <a:ext cx="885754"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a:solidFill>
                  <a:srgbClr val="000066"/>
                </a:solidFill>
              </a:rPr>
              <a:t>0 </a:t>
            </a:r>
            <a:r>
              <a:rPr lang="en-US" sz="1800" dirty="0" err="1">
                <a:solidFill>
                  <a:srgbClr val="000066"/>
                </a:solidFill>
              </a:rPr>
              <a:t>msec</a:t>
            </a:r>
            <a:endParaRPr lang="en-US" sz="1800" dirty="0">
              <a:solidFill>
                <a:srgbClr val="000066"/>
              </a:solidFill>
            </a:endParaRPr>
          </a:p>
        </p:txBody>
      </p:sp>
      <p:sp>
        <p:nvSpPr>
          <p:cNvPr id="28" name="Text Box 28"/>
          <p:cNvSpPr txBox="1">
            <a:spLocks noChangeArrowheads="1"/>
          </p:cNvSpPr>
          <p:nvPr/>
        </p:nvSpPr>
        <p:spPr bwMode="auto">
          <a:xfrm>
            <a:off x="5875017" y="2921612"/>
            <a:ext cx="498968"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a:solidFill>
                  <a:srgbClr val="000066"/>
                </a:solidFill>
              </a:rPr>
              <a:t>800</a:t>
            </a:r>
          </a:p>
        </p:txBody>
      </p:sp>
      <p:sp>
        <p:nvSpPr>
          <p:cNvPr id="30" name="Text Box 28"/>
          <p:cNvSpPr txBox="1">
            <a:spLocks noChangeArrowheads="1"/>
          </p:cNvSpPr>
          <p:nvPr/>
        </p:nvSpPr>
        <p:spPr bwMode="auto">
          <a:xfrm>
            <a:off x="5804006" y="2272357"/>
            <a:ext cx="608384"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a:solidFill>
                  <a:srgbClr val="000066"/>
                </a:solidFill>
              </a:rPr>
              <a:t>1000</a:t>
            </a:r>
          </a:p>
        </p:txBody>
      </p:sp>
      <p:pic>
        <p:nvPicPr>
          <p:cNvPr id="31" name="Picture 30"/>
          <p:cNvPicPr>
            <a:picLocks noChangeAspect="1" noChangeArrowheads="1"/>
          </p:cNvPicPr>
          <p:nvPr/>
        </p:nvPicPr>
        <p:blipFill>
          <a:blip r:embed="rId6" cstate="print"/>
          <a:srcRect/>
          <a:stretch>
            <a:fillRect/>
          </a:stretch>
        </p:blipFill>
        <p:spPr bwMode="auto">
          <a:xfrm>
            <a:off x="382825" y="971080"/>
            <a:ext cx="960125" cy="491234"/>
          </a:xfrm>
          <a:prstGeom prst="rect">
            <a:avLst/>
          </a:prstGeom>
          <a:noFill/>
          <a:ln w="9525">
            <a:noFill/>
            <a:miter lim="800000"/>
            <a:headEnd/>
            <a:tailEnd/>
          </a:ln>
        </p:spPr>
      </p:pic>
      <p:sp>
        <p:nvSpPr>
          <p:cNvPr id="19" name="Text Box 31"/>
          <p:cNvSpPr txBox="1">
            <a:spLocks noChangeArrowheads="1"/>
          </p:cNvSpPr>
          <p:nvPr/>
        </p:nvSpPr>
        <p:spPr bwMode="auto">
          <a:xfrm rot="-5400000">
            <a:off x="-121072" y="2116828"/>
            <a:ext cx="950055" cy="221599"/>
          </a:xfrm>
          <a:prstGeom prst="rect">
            <a:avLst/>
          </a:prstGeom>
          <a:solidFill>
            <a:schemeClr val="bg1"/>
          </a:solidFill>
          <a:ln w="19050">
            <a:noFill/>
            <a:miter lim="800000"/>
            <a:headEnd/>
            <a:tailEnd/>
          </a:ln>
        </p:spPr>
        <p:txBody>
          <a:bodyPr wrap="square" lIns="0" tIns="0" rIns="0" bIns="0">
            <a:spAutoFit/>
          </a:bodyPr>
          <a:lstStyle/>
          <a:p>
            <a:pPr algn="l"/>
            <a:r>
              <a:rPr lang="en-US" sz="1800" dirty="0">
                <a:solidFill>
                  <a:srgbClr val="000066"/>
                </a:solidFill>
              </a:rPr>
              <a:t>700 ms</a:t>
            </a:r>
          </a:p>
        </p:txBody>
      </p:sp>
      <p:sp>
        <p:nvSpPr>
          <p:cNvPr id="18" name="Text Box 28"/>
          <p:cNvSpPr txBox="1">
            <a:spLocks noChangeArrowheads="1"/>
          </p:cNvSpPr>
          <p:nvPr/>
        </p:nvSpPr>
        <p:spPr bwMode="auto">
          <a:xfrm rot="-5400000">
            <a:off x="79071" y="3262884"/>
            <a:ext cx="498968"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a:solidFill>
                  <a:srgbClr val="000066"/>
                </a:solidFill>
              </a:rPr>
              <a:t>500</a:t>
            </a:r>
          </a:p>
        </p:txBody>
      </p:sp>
      <p:sp>
        <p:nvSpPr>
          <p:cNvPr id="16" name="Text Box 21"/>
          <p:cNvSpPr txBox="1">
            <a:spLocks noChangeArrowheads="1"/>
          </p:cNvSpPr>
          <p:nvPr/>
        </p:nvSpPr>
        <p:spPr bwMode="auto">
          <a:xfrm rot="-5400000">
            <a:off x="79014" y="5091743"/>
            <a:ext cx="499086"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a:solidFill>
                  <a:srgbClr val="000066"/>
                </a:solidFill>
              </a:rPr>
              <a:t>100</a:t>
            </a:r>
          </a:p>
        </p:txBody>
      </p:sp>
      <p:sp>
        <p:nvSpPr>
          <p:cNvPr id="3" name="Rectangular Callout 2"/>
          <p:cNvSpPr/>
          <p:nvPr/>
        </p:nvSpPr>
        <p:spPr bwMode="auto">
          <a:xfrm>
            <a:off x="5298645" y="2514600"/>
            <a:ext cx="1066800" cy="228600"/>
          </a:xfrm>
          <a:prstGeom prst="wedgeRectCallout">
            <a:avLst>
              <a:gd name="adj1" fmla="val -60052"/>
              <a:gd name="adj2" fmla="val 375878"/>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400" dirty="0" smtClean="0"/>
              <a:t>DR Congo</a:t>
            </a:r>
          </a:p>
        </p:txBody>
      </p:sp>
      <p:sp>
        <p:nvSpPr>
          <p:cNvPr id="33" name="Rectangular Callout 32"/>
          <p:cNvSpPr/>
          <p:nvPr/>
        </p:nvSpPr>
        <p:spPr bwMode="auto">
          <a:xfrm>
            <a:off x="5029200" y="2133600"/>
            <a:ext cx="762000" cy="228600"/>
          </a:xfrm>
          <a:prstGeom prst="wedgeRectCallout">
            <a:avLst>
              <a:gd name="adj1" fmla="val -67830"/>
              <a:gd name="adj2" fmla="val 548101"/>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400" dirty="0" smtClean="0"/>
              <a:t>Cuba</a:t>
            </a:r>
          </a:p>
        </p:txBody>
      </p:sp>
      <p:sp>
        <p:nvSpPr>
          <p:cNvPr id="34" name="Rectangular Callout 33"/>
          <p:cNvSpPr/>
          <p:nvPr/>
        </p:nvSpPr>
        <p:spPr bwMode="auto">
          <a:xfrm>
            <a:off x="4343400" y="1828800"/>
            <a:ext cx="1295400" cy="228600"/>
          </a:xfrm>
          <a:prstGeom prst="wedgeRectCallout">
            <a:avLst>
              <a:gd name="adj1" fmla="val -55821"/>
              <a:gd name="adj2" fmla="val 603656"/>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400" dirty="0" smtClean="0"/>
              <a:t>Madagascar</a:t>
            </a:r>
          </a:p>
        </p:txBody>
      </p:sp>
      <p:sp>
        <p:nvSpPr>
          <p:cNvPr id="29" name="Rectangular Callout 28"/>
          <p:cNvSpPr/>
          <p:nvPr/>
        </p:nvSpPr>
        <p:spPr bwMode="auto">
          <a:xfrm>
            <a:off x="2209800" y="5562600"/>
            <a:ext cx="914400" cy="228600"/>
          </a:xfrm>
          <a:prstGeom prst="wedgeRectCallout">
            <a:avLst>
              <a:gd name="adj1" fmla="val 154555"/>
              <a:gd name="adj2" fmla="val -829676"/>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400" dirty="0" smtClean="0"/>
              <a:t>Rwanda</a:t>
            </a:r>
          </a:p>
        </p:txBody>
      </p:sp>
      <p:sp>
        <p:nvSpPr>
          <p:cNvPr id="35" name="Rectangular Callout 34"/>
          <p:cNvSpPr/>
          <p:nvPr/>
        </p:nvSpPr>
        <p:spPr bwMode="auto">
          <a:xfrm>
            <a:off x="3200400" y="5410200"/>
            <a:ext cx="762000" cy="228600"/>
          </a:xfrm>
          <a:prstGeom prst="wedgeRectCallout">
            <a:avLst>
              <a:gd name="adj1" fmla="val 59278"/>
              <a:gd name="adj2" fmla="val -338010"/>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400" dirty="0" smtClean="0"/>
              <a:t>Ghana</a:t>
            </a:r>
          </a:p>
        </p:txBody>
      </p:sp>
      <p:sp>
        <p:nvSpPr>
          <p:cNvPr id="36" name="Rectangular Callout 35"/>
          <p:cNvSpPr/>
          <p:nvPr/>
        </p:nvSpPr>
        <p:spPr bwMode="auto">
          <a:xfrm>
            <a:off x="1600200" y="5029200"/>
            <a:ext cx="762000" cy="228600"/>
          </a:xfrm>
          <a:prstGeom prst="wedgeRectCallout">
            <a:avLst>
              <a:gd name="adj1" fmla="val 101777"/>
              <a:gd name="adj2" fmla="val -332453"/>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400" dirty="0" smtClean="0"/>
              <a:t>China</a:t>
            </a:r>
          </a:p>
        </p:txBody>
      </p:sp>
      <p:sp>
        <p:nvSpPr>
          <p:cNvPr id="37" name="Rectangular Callout 36"/>
          <p:cNvSpPr/>
          <p:nvPr/>
        </p:nvSpPr>
        <p:spPr bwMode="auto">
          <a:xfrm>
            <a:off x="3581400" y="1905000"/>
            <a:ext cx="762000" cy="228600"/>
          </a:xfrm>
          <a:prstGeom prst="wedgeRectCallout">
            <a:avLst>
              <a:gd name="adj1" fmla="val -135232"/>
              <a:gd name="adj2" fmla="val 664766"/>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400" dirty="0" smtClean="0"/>
              <a:t>Nepal</a:t>
            </a:r>
          </a:p>
        </p:txBody>
      </p:sp>
      <p:sp>
        <p:nvSpPr>
          <p:cNvPr id="38" name="Rectangular Callout 37"/>
          <p:cNvSpPr/>
          <p:nvPr/>
        </p:nvSpPr>
        <p:spPr bwMode="auto">
          <a:xfrm>
            <a:off x="4343400" y="5715000"/>
            <a:ext cx="762000" cy="228600"/>
          </a:xfrm>
          <a:prstGeom prst="wedgeRectCallout">
            <a:avLst>
              <a:gd name="adj1" fmla="val 56777"/>
              <a:gd name="adj2" fmla="val -415787"/>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400" dirty="0" smtClean="0"/>
              <a:t>Kenya</a:t>
            </a:r>
          </a:p>
        </p:txBody>
      </p:sp>
      <p:sp>
        <p:nvSpPr>
          <p:cNvPr id="39" name="Rectangular Callout 38"/>
          <p:cNvSpPr/>
          <p:nvPr/>
        </p:nvSpPr>
        <p:spPr bwMode="auto">
          <a:xfrm>
            <a:off x="3962400" y="5257800"/>
            <a:ext cx="838200" cy="228600"/>
          </a:xfrm>
          <a:prstGeom prst="wedgeRectCallout">
            <a:avLst>
              <a:gd name="adj1" fmla="val -6784"/>
              <a:gd name="adj2" fmla="val -363009"/>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400" dirty="0" smtClean="0"/>
              <a:t>Nigeria</a:t>
            </a:r>
          </a:p>
        </p:txBody>
      </p:sp>
    </p:spTree>
    <p:extLst>
      <p:ext uri="{BB962C8B-B14F-4D97-AF65-F5344CB8AC3E}">
        <p14:creationId xmlns:p14="http://schemas.microsoft.com/office/powerpoint/2010/main" val="3515156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Picture 4" descr="slacseal"/>
          <p:cNvPicPr>
            <a:picLocks noChangeAspect="1" noChangeArrowheads="1"/>
          </p:cNvPicPr>
          <p:nvPr/>
        </p:nvPicPr>
        <p:blipFill>
          <a:blip r:embed="rId3" cstate="print"/>
          <a:srcRect/>
          <a:stretch>
            <a:fillRect/>
          </a:stretch>
        </p:blipFill>
        <p:spPr bwMode="auto">
          <a:xfrm>
            <a:off x="8686830" y="27044"/>
            <a:ext cx="1127125" cy="1089025"/>
          </a:xfrm>
          <a:prstGeom prst="rect">
            <a:avLst/>
          </a:prstGeom>
          <a:noFill/>
          <a:ln w="9525">
            <a:noFill/>
            <a:miter lim="800000"/>
            <a:headEnd/>
            <a:tailEnd/>
          </a:ln>
        </p:spPr>
      </p:pic>
      <p:pic>
        <p:nvPicPr>
          <p:cNvPr id="443395" name="Picture 5" descr="pinger"/>
          <p:cNvPicPr>
            <a:picLocks noChangeAspect="1" noChangeArrowheads="1"/>
          </p:cNvPicPr>
          <p:nvPr/>
        </p:nvPicPr>
        <p:blipFill>
          <a:blip r:embed="rId4" cstate="print"/>
          <a:srcRect/>
          <a:stretch>
            <a:fillRect/>
          </a:stretch>
        </p:blipFill>
        <p:spPr bwMode="auto">
          <a:xfrm>
            <a:off x="76200" y="104775"/>
            <a:ext cx="1403350" cy="865188"/>
          </a:xfrm>
          <a:prstGeom prst="rect">
            <a:avLst/>
          </a:prstGeom>
          <a:noFill/>
          <a:ln w="9525">
            <a:noFill/>
            <a:miter lim="800000"/>
            <a:headEnd/>
            <a:tailEnd/>
          </a:ln>
        </p:spPr>
      </p:pic>
      <p:sp>
        <p:nvSpPr>
          <p:cNvPr id="443397" name="Rectangle 17"/>
          <p:cNvSpPr>
            <a:spLocks noGrp="1" noChangeArrowheads="1"/>
          </p:cNvSpPr>
          <p:nvPr>
            <p:ph type="body" idx="1"/>
          </p:nvPr>
        </p:nvSpPr>
        <p:spPr>
          <a:xfrm>
            <a:off x="76199" y="1201739"/>
            <a:ext cx="2879741" cy="5513387"/>
          </a:xfrm>
          <a:solidFill>
            <a:srgbClr val="000066"/>
          </a:solidFill>
          <a:ln w="25400">
            <a:solidFill>
              <a:srgbClr val="FFCC00"/>
            </a:solidFill>
          </a:ln>
        </p:spPr>
        <p:txBody>
          <a:bodyPr lIns="0" tIns="46038" rIns="0" bIns="46038"/>
          <a:lstStyle/>
          <a:p>
            <a:pPr marL="228600" indent="-228600" algn="ctr" eaLnBrk="1" hangingPunct="1">
              <a:lnSpc>
                <a:spcPct val="93000"/>
              </a:lnSpc>
              <a:buClr>
                <a:srgbClr val="000066"/>
              </a:buClr>
              <a:buFont typeface="Wingdings 2" pitchFamily="18" charset="2"/>
              <a:buNone/>
            </a:pPr>
            <a:r>
              <a:rPr lang="en-US" sz="2200" b="1" u="sng" dirty="0" smtClean="0">
                <a:solidFill>
                  <a:srgbClr val="FFCC00"/>
                </a:solidFill>
              </a:rPr>
              <a:t>UNDP HDI:</a:t>
            </a:r>
          </a:p>
          <a:p>
            <a:pPr marL="228600" indent="-228600" eaLnBrk="1" hangingPunct="1">
              <a:lnSpc>
                <a:spcPct val="93000"/>
              </a:lnSpc>
              <a:spcBef>
                <a:spcPct val="25000"/>
              </a:spcBef>
              <a:buSzPct val="110000"/>
              <a:buFont typeface="Wingdings 2" pitchFamily="18" charset="2"/>
              <a:buChar char="®"/>
            </a:pPr>
            <a:r>
              <a:rPr lang="en-US" sz="2100" b="1" dirty="0" smtClean="0">
                <a:solidFill>
                  <a:schemeClr val="bg1"/>
                </a:solidFill>
              </a:rPr>
              <a:t>A long and healthy life, as measured </a:t>
            </a:r>
            <a:br>
              <a:rPr lang="en-US" sz="2100" b="1" dirty="0" smtClean="0">
                <a:solidFill>
                  <a:schemeClr val="bg1"/>
                </a:solidFill>
              </a:rPr>
            </a:br>
            <a:r>
              <a:rPr lang="en-US" sz="2100" b="1" dirty="0" smtClean="0">
                <a:solidFill>
                  <a:schemeClr val="bg1"/>
                </a:solidFill>
              </a:rPr>
              <a:t>by life expectancy </a:t>
            </a:r>
            <a:br>
              <a:rPr lang="en-US" sz="2100" b="1" dirty="0" smtClean="0">
                <a:solidFill>
                  <a:schemeClr val="bg1"/>
                </a:solidFill>
              </a:rPr>
            </a:br>
            <a:r>
              <a:rPr lang="en-US" sz="2100" b="1" dirty="0" smtClean="0">
                <a:solidFill>
                  <a:schemeClr val="bg1"/>
                </a:solidFill>
              </a:rPr>
              <a:t>at birth</a:t>
            </a:r>
            <a:endParaRPr lang="en-US" altLang="ko-KR" sz="2100" b="1" dirty="0" smtClean="0">
              <a:solidFill>
                <a:schemeClr val="bg1"/>
              </a:solidFill>
              <a:ea typeface="Gulim" pitchFamily="34" charset="-127"/>
            </a:endParaRPr>
          </a:p>
          <a:p>
            <a:pPr marL="228600" indent="-228600" eaLnBrk="1" hangingPunct="1">
              <a:lnSpc>
                <a:spcPct val="93000"/>
              </a:lnSpc>
              <a:spcBef>
                <a:spcPct val="25000"/>
              </a:spcBef>
              <a:buSzPct val="110000"/>
              <a:buFont typeface="Wingdings 2" pitchFamily="18" charset="2"/>
              <a:buChar char="®"/>
            </a:pPr>
            <a:r>
              <a:rPr lang="en-US" altLang="ko-KR" sz="2100" b="1" dirty="0" smtClean="0">
                <a:solidFill>
                  <a:schemeClr val="bg1"/>
                </a:solidFill>
                <a:ea typeface="Gulim" pitchFamily="34" charset="-127"/>
              </a:rPr>
              <a:t>Knowledge as measured by the </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adult literacy rate (with 2/3 weight) </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and the combined primary, secondary and tertiary growth enrollment ratio</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 (with 1/3 weight)</a:t>
            </a:r>
          </a:p>
          <a:p>
            <a:pPr marL="228600" indent="-228600" eaLnBrk="1" hangingPunct="1">
              <a:lnSpc>
                <a:spcPct val="93000"/>
              </a:lnSpc>
              <a:spcBef>
                <a:spcPct val="25000"/>
              </a:spcBef>
              <a:buSzPct val="110000"/>
              <a:buFont typeface="Wingdings 2" pitchFamily="18" charset="2"/>
              <a:buChar char="®"/>
            </a:pPr>
            <a:r>
              <a:rPr lang="en-US" altLang="ko-KR" sz="2100" b="1" dirty="0" smtClean="0">
                <a:solidFill>
                  <a:schemeClr val="bg1"/>
                </a:solidFill>
                <a:ea typeface="Gulim" pitchFamily="34" charset="-127"/>
              </a:rPr>
              <a:t>A decent standard </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of living, measured by GDP per capita</a:t>
            </a:r>
            <a:endParaRPr lang="en-US" sz="2100" b="1" i="1" dirty="0" smtClean="0">
              <a:solidFill>
                <a:schemeClr val="bg1"/>
              </a:solidFill>
            </a:endParaRPr>
          </a:p>
        </p:txBody>
      </p:sp>
      <p:sp>
        <p:nvSpPr>
          <p:cNvPr id="443398" name="Rectangle 3"/>
          <p:cNvSpPr>
            <a:spLocks noGrp="1" noChangeArrowheads="1"/>
          </p:cNvSpPr>
          <p:nvPr>
            <p:ph type="title"/>
          </p:nvPr>
        </p:nvSpPr>
        <p:spPr>
          <a:xfrm>
            <a:off x="0" y="0"/>
            <a:ext cx="9906000" cy="1143000"/>
          </a:xfrm>
        </p:spPr>
        <p:txBody>
          <a:bodyPr anchorCtr="1"/>
          <a:lstStyle/>
          <a:p>
            <a:pPr algn="l" eaLnBrk="1" hangingPunct="1"/>
            <a:endParaRPr lang="en-US" b="1" dirty="0" smtClean="0">
              <a:solidFill>
                <a:srgbClr val="800000"/>
              </a:solidFill>
            </a:endParaRPr>
          </a:p>
        </p:txBody>
      </p:sp>
      <p:pic>
        <p:nvPicPr>
          <p:cNvPr id="443399" name="Picture 32" descr="pinger"/>
          <p:cNvPicPr>
            <a:picLocks noChangeAspect="1" noChangeArrowheads="1"/>
          </p:cNvPicPr>
          <p:nvPr/>
        </p:nvPicPr>
        <p:blipFill>
          <a:blip r:embed="rId4" cstate="print"/>
          <a:srcRect/>
          <a:stretch>
            <a:fillRect/>
          </a:stretch>
        </p:blipFill>
        <p:spPr bwMode="auto">
          <a:xfrm>
            <a:off x="76200" y="104831"/>
            <a:ext cx="1727200" cy="1019175"/>
          </a:xfrm>
          <a:prstGeom prst="rect">
            <a:avLst/>
          </a:prstGeom>
          <a:solidFill>
            <a:schemeClr val="bg1"/>
          </a:solidFill>
          <a:ln w="9525">
            <a:noFill/>
            <a:miter lim="800000"/>
            <a:headEnd/>
            <a:tailEnd/>
          </a:ln>
        </p:spPr>
      </p:pic>
      <p:sp>
        <p:nvSpPr>
          <p:cNvPr id="443402" name="Rectangle 18"/>
          <p:cNvSpPr>
            <a:spLocks noChangeArrowheads="1"/>
          </p:cNvSpPr>
          <p:nvPr/>
        </p:nvSpPr>
        <p:spPr bwMode="auto">
          <a:xfrm>
            <a:off x="5759509" y="5312980"/>
            <a:ext cx="1881187" cy="247650"/>
          </a:xfrm>
          <a:prstGeom prst="rect">
            <a:avLst/>
          </a:prstGeom>
          <a:noFill/>
          <a:ln w="22225">
            <a:solidFill>
              <a:srgbClr val="800000"/>
            </a:solidFill>
            <a:miter lim="800000"/>
            <a:headEnd/>
            <a:tailEnd/>
          </a:ln>
        </p:spPr>
        <p:txBody>
          <a:bodyPr wrap="none" anchor="ctr"/>
          <a:lstStyle/>
          <a:p>
            <a:endParaRPr lang="en-US"/>
          </a:p>
        </p:txBody>
      </p:sp>
      <p:pic>
        <p:nvPicPr>
          <p:cNvPr id="21" name="Picture 20" descr="C:\Users\amberzeb\Pictures\ICFA-report2012-images\HDI vs N-throughput.jpg"/>
          <p:cNvPicPr/>
          <p:nvPr/>
        </p:nvPicPr>
        <p:blipFill rotWithShape="1">
          <a:blip r:embed="rId5" cstate="print">
            <a:lum bright="-7000" contrast="22000"/>
          </a:blip>
          <a:srcRect l="14218" r="20940" b="32990"/>
          <a:stretch/>
        </p:blipFill>
        <p:spPr bwMode="auto">
          <a:xfrm>
            <a:off x="3071155" y="1431940"/>
            <a:ext cx="5683940" cy="4608600"/>
          </a:xfrm>
          <a:prstGeom prst="rect">
            <a:avLst/>
          </a:prstGeom>
          <a:noFill/>
          <a:ln w="9525">
            <a:noFill/>
            <a:miter lim="800000"/>
            <a:headEnd/>
            <a:tailEnd/>
          </a:ln>
        </p:spPr>
      </p:pic>
      <p:sp>
        <p:nvSpPr>
          <p:cNvPr id="443403" name="Text Box 21"/>
          <p:cNvSpPr txBox="1">
            <a:spLocks noChangeArrowheads="1"/>
          </p:cNvSpPr>
          <p:nvPr/>
        </p:nvSpPr>
        <p:spPr bwMode="auto">
          <a:xfrm rot="-5400000">
            <a:off x="2943329" y="4758505"/>
            <a:ext cx="422275"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0.4</a:t>
            </a:r>
          </a:p>
        </p:txBody>
      </p:sp>
      <p:sp>
        <p:nvSpPr>
          <p:cNvPr id="443409" name="Text Box 27"/>
          <p:cNvSpPr txBox="1">
            <a:spLocks noChangeArrowheads="1"/>
          </p:cNvSpPr>
          <p:nvPr/>
        </p:nvSpPr>
        <p:spPr bwMode="auto">
          <a:xfrm rot="-5400000">
            <a:off x="2863161" y="3763428"/>
            <a:ext cx="492125"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0.6</a:t>
            </a:r>
          </a:p>
        </p:txBody>
      </p:sp>
      <p:sp>
        <p:nvSpPr>
          <p:cNvPr id="443410" name="Text Box 28"/>
          <p:cNvSpPr txBox="1">
            <a:spLocks noChangeArrowheads="1"/>
          </p:cNvSpPr>
          <p:nvPr/>
        </p:nvSpPr>
        <p:spPr bwMode="auto">
          <a:xfrm rot="-5400000">
            <a:off x="2908814" y="2689398"/>
            <a:ext cx="412750"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0.8</a:t>
            </a:r>
          </a:p>
        </p:txBody>
      </p:sp>
      <p:sp>
        <p:nvSpPr>
          <p:cNvPr id="443413" name="Text Box 31"/>
          <p:cNvSpPr txBox="1">
            <a:spLocks noChangeArrowheads="1"/>
          </p:cNvSpPr>
          <p:nvPr/>
        </p:nvSpPr>
        <p:spPr bwMode="auto">
          <a:xfrm rot="-5400000">
            <a:off x="2903612" y="1565155"/>
            <a:ext cx="411162"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1.0</a:t>
            </a:r>
          </a:p>
        </p:txBody>
      </p:sp>
      <p:sp>
        <p:nvSpPr>
          <p:cNvPr id="443404" name="Text Box 23"/>
          <p:cNvSpPr txBox="1">
            <a:spLocks noChangeArrowheads="1"/>
          </p:cNvSpPr>
          <p:nvPr/>
        </p:nvSpPr>
        <p:spPr bwMode="auto">
          <a:xfrm>
            <a:off x="3324232" y="6040439"/>
            <a:ext cx="5815013" cy="380104"/>
          </a:xfrm>
          <a:prstGeom prst="rect">
            <a:avLst/>
          </a:prstGeom>
          <a:solidFill>
            <a:schemeClr val="bg1"/>
          </a:solidFill>
          <a:ln w="22225">
            <a:noFill/>
            <a:miter lim="800000"/>
            <a:headEnd/>
            <a:tailEnd/>
          </a:ln>
        </p:spPr>
        <p:txBody>
          <a:bodyPr>
            <a:spAutoFit/>
          </a:bodyPr>
          <a:lstStyle/>
          <a:p>
            <a:pPr eaLnBrk="1" hangingPunct="1">
              <a:lnSpc>
                <a:spcPct val="85000"/>
              </a:lnSpc>
              <a:spcBef>
                <a:spcPct val="5000"/>
              </a:spcBef>
              <a:buClrTx/>
              <a:buSzTx/>
              <a:buFontTx/>
              <a:buNone/>
            </a:pPr>
            <a:r>
              <a:rPr lang="en-US" sz="2200" dirty="0">
                <a:solidFill>
                  <a:srgbClr val="000066"/>
                </a:solidFill>
                <a:latin typeface="Arial"/>
              </a:rPr>
              <a:t>Normalized Throughput (bps)</a:t>
            </a:r>
          </a:p>
        </p:txBody>
      </p:sp>
      <p:sp>
        <p:nvSpPr>
          <p:cNvPr id="23" name="Rectangle 22"/>
          <p:cNvSpPr/>
          <p:nvPr/>
        </p:nvSpPr>
        <p:spPr bwMode="auto">
          <a:xfrm>
            <a:off x="8447857" y="4050298"/>
            <a:ext cx="1113745" cy="2060345"/>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a:p>
        </p:txBody>
      </p:sp>
      <p:pic>
        <p:nvPicPr>
          <p:cNvPr id="443396" name="Picture 11"/>
          <p:cNvPicPr>
            <a:picLocks noChangeAspect="1" noChangeArrowheads="1"/>
          </p:cNvPicPr>
          <p:nvPr/>
        </p:nvPicPr>
        <p:blipFill>
          <a:blip r:embed="rId6" cstate="print">
            <a:lum bright="-38000" contrast="40000"/>
          </a:blip>
          <a:srcRect/>
          <a:stretch>
            <a:fillRect/>
          </a:stretch>
        </p:blipFill>
        <p:spPr bwMode="auto">
          <a:xfrm>
            <a:off x="8793798" y="1547211"/>
            <a:ext cx="1036637" cy="2841625"/>
          </a:xfrm>
          <a:prstGeom prst="rect">
            <a:avLst/>
          </a:prstGeom>
          <a:noFill/>
          <a:ln w="19050">
            <a:solidFill>
              <a:srgbClr val="0000FF"/>
            </a:solidFill>
            <a:miter lim="800000"/>
            <a:headEnd/>
            <a:tailEnd/>
          </a:ln>
        </p:spPr>
      </p:pic>
      <p:sp>
        <p:nvSpPr>
          <p:cNvPr id="443400" name="Rectangle 33"/>
          <p:cNvSpPr>
            <a:spLocks noChangeArrowheads="1"/>
          </p:cNvSpPr>
          <p:nvPr/>
        </p:nvSpPr>
        <p:spPr bwMode="auto">
          <a:xfrm>
            <a:off x="2801938" y="6424669"/>
            <a:ext cx="7104062" cy="433387"/>
          </a:xfrm>
          <a:prstGeom prst="rect">
            <a:avLst/>
          </a:prstGeom>
          <a:solidFill>
            <a:srgbClr val="00004C"/>
          </a:solidFill>
          <a:ln w="25400">
            <a:solidFill>
              <a:srgbClr val="FF9900"/>
            </a:solidFill>
            <a:miter lim="800000"/>
            <a:headEnd/>
            <a:tailEnd/>
          </a:ln>
        </p:spPr>
        <p:txBody>
          <a:bodyPr lIns="0" tIns="46038" rIns="0" bIns="46038"/>
          <a:lstStyle/>
          <a:p>
            <a:pPr marL="228600" indent="-228600" algn="l" eaLnBrk="1" hangingPunct="1">
              <a:lnSpc>
                <a:spcPct val="100000"/>
              </a:lnSpc>
              <a:spcBef>
                <a:spcPct val="20000"/>
              </a:spcBef>
              <a:buClr>
                <a:srgbClr val="000066"/>
              </a:buClr>
              <a:buSzTx/>
              <a:buFont typeface="Wingdings 2" pitchFamily="18" charset="2"/>
              <a:buNone/>
            </a:pPr>
            <a:r>
              <a:rPr lang="en-US" sz="2000" u="sng" dirty="0">
                <a:solidFill>
                  <a:srgbClr val="FFFFFF"/>
                </a:solidFill>
                <a:latin typeface="Arial"/>
              </a:rPr>
              <a:t> </a:t>
            </a:r>
            <a:r>
              <a:rPr lang="en-US" sz="1800" dirty="0">
                <a:solidFill>
                  <a:srgbClr val="FFFFFF"/>
                </a:solidFill>
                <a:latin typeface="Arial"/>
              </a:rPr>
              <a:t>  Clear Correlation Between the UNDP HDI and the Throughput</a:t>
            </a:r>
          </a:p>
        </p:txBody>
      </p:sp>
      <p:sp>
        <p:nvSpPr>
          <p:cNvPr id="443405" name="Text Box 22"/>
          <p:cNvSpPr txBox="1">
            <a:spLocks noChangeArrowheads="1"/>
          </p:cNvSpPr>
          <p:nvPr/>
        </p:nvSpPr>
        <p:spPr bwMode="auto">
          <a:xfrm>
            <a:off x="7410951" y="5771761"/>
            <a:ext cx="604837"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10M</a:t>
            </a:r>
          </a:p>
        </p:txBody>
      </p:sp>
      <p:sp>
        <p:nvSpPr>
          <p:cNvPr id="443406" name="Text Box 24"/>
          <p:cNvSpPr txBox="1">
            <a:spLocks noChangeArrowheads="1"/>
          </p:cNvSpPr>
          <p:nvPr/>
        </p:nvSpPr>
        <p:spPr bwMode="auto">
          <a:xfrm>
            <a:off x="6037982" y="5810166"/>
            <a:ext cx="604838"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1M</a:t>
            </a:r>
          </a:p>
        </p:txBody>
      </p:sp>
      <p:sp>
        <p:nvSpPr>
          <p:cNvPr id="443407" name="Text Box 25"/>
          <p:cNvSpPr txBox="1">
            <a:spLocks noChangeArrowheads="1"/>
          </p:cNvSpPr>
          <p:nvPr/>
        </p:nvSpPr>
        <p:spPr bwMode="auto">
          <a:xfrm>
            <a:off x="4655434" y="5783088"/>
            <a:ext cx="604837"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100k</a:t>
            </a:r>
          </a:p>
        </p:txBody>
      </p:sp>
      <p:sp>
        <p:nvSpPr>
          <p:cNvPr id="20" name="Text Box 4"/>
          <p:cNvSpPr txBox="1">
            <a:spLocks noChangeArrowheads="1"/>
          </p:cNvSpPr>
          <p:nvPr/>
        </p:nvSpPr>
        <p:spPr bwMode="auto">
          <a:xfrm>
            <a:off x="1842197" y="126226"/>
            <a:ext cx="8026644" cy="911019"/>
          </a:xfrm>
          <a:prstGeom prst="rect">
            <a:avLst/>
          </a:prstGeom>
          <a:solidFill>
            <a:srgbClr val="000066"/>
          </a:solidFill>
          <a:ln w="22225">
            <a:solidFill>
              <a:srgbClr val="FFFF00"/>
            </a:solidFill>
            <a:miter lim="800000"/>
            <a:headEnd/>
            <a:tailEnd/>
          </a:ln>
        </p:spPr>
        <p:txBody>
          <a:bodyPr wrap="square" lIns="0" rIns="0">
            <a:spAutoFit/>
          </a:bodyPr>
          <a:lstStyle/>
          <a:p>
            <a:pPr>
              <a:lnSpc>
                <a:spcPct val="95000"/>
              </a:lnSpc>
              <a:spcBef>
                <a:spcPct val="10000"/>
              </a:spcBef>
              <a:defRPr/>
            </a:pPr>
            <a:r>
              <a:rPr lang="en-US" sz="2000" dirty="0">
                <a:solidFill>
                  <a:srgbClr val="FFC000"/>
                </a:solidFill>
              </a:rPr>
              <a:t> </a:t>
            </a:r>
            <a:r>
              <a:rPr lang="en-US" dirty="0">
                <a:solidFill>
                  <a:srgbClr val="FFC000"/>
                </a:solidFill>
              </a:rPr>
              <a:t>Normalized TCP Throughput in 2011</a:t>
            </a:r>
            <a:br>
              <a:rPr lang="en-US" dirty="0">
                <a:solidFill>
                  <a:srgbClr val="FFC000"/>
                </a:solidFill>
              </a:rPr>
            </a:br>
            <a:r>
              <a:rPr lang="en-US" dirty="0">
                <a:solidFill>
                  <a:srgbClr val="FFFFFF"/>
                </a:solidFill>
              </a:rPr>
              <a:t>vs. UN Human Development Index (HDI)</a:t>
            </a:r>
            <a:endParaRPr lang="en-US" sz="16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817113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88576" y="0"/>
            <a:ext cx="8026644" cy="1006429"/>
          </a:xfrm>
          <a:prstGeom prst="rect">
            <a:avLst/>
          </a:prstGeom>
          <a:solidFill>
            <a:srgbClr val="000066"/>
          </a:solidFill>
          <a:ln w="22225">
            <a:solidFill>
              <a:srgbClr val="FFFF00"/>
            </a:solidFill>
            <a:miter lim="800000"/>
            <a:headEnd/>
            <a:tailEnd/>
          </a:ln>
        </p:spPr>
        <p:txBody>
          <a:bodyPr wrap="square" lIns="0" rIns="0">
            <a:spAutoFit/>
          </a:bodyPr>
          <a:lstStyle/>
          <a:p>
            <a:pPr>
              <a:lnSpc>
                <a:spcPct val="95000"/>
              </a:lnSpc>
              <a:spcBef>
                <a:spcPct val="10000"/>
              </a:spcBef>
              <a:defRPr/>
            </a:pPr>
            <a:r>
              <a:rPr lang="en-US" sz="3600" kern="0" dirty="0" smtClean="0">
                <a:solidFill>
                  <a:srgbClr val="FFEB25"/>
                </a:solidFill>
                <a:latin typeface="Arial"/>
                <a:cs typeface="Arial" charset="0"/>
              </a:rPr>
              <a:t>Sudan Internet Blackout</a:t>
            </a:r>
            <a:endParaRPr lang="en-US" sz="3600" kern="0" dirty="0">
              <a:solidFill>
                <a:srgbClr val="FFEB25"/>
              </a:solidFill>
              <a:latin typeface="Arial"/>
              <a:cs typeface="Arial" charset="0"/>
            </a:endParaRPr>
          </a:p>
          <a:p>
            <a:pPr>
              <a:lnSpc>
                <a:spcPct val="95000"/>
              </a:lnSpc>
              <a:spcBef>
                <a:spcPct val="10000"/>
              </a:spcBef>
              <a:defRPr/>
            </a:pPr>
            <a:r>
              <a:rPr lang="en-US" sz="2400" kern="0" dirty="0">
                <a:solidFill>
                  <a:srgbClr val="FFFFFF"/>
                </a:solidFill>
                <a:latin typeface="Arial"/>
                <a:cs typeface="Arial" charset="0"/>
              </a:rPr>
              <a:t>Monitored: </a:t>
            </a:r>
            <a:r>
              <a:rPr lang="en-US" sz="2400" kern="0" dirty="0" smtClean="0">
                <a:solidFill>
                  <a:srgbClr val="FFFFFF"/>
                </a:solidFill>
                <a:latin typeface="Arial"/>
                <a:cs typeface="Arial" charset="0"/>
              </a:rPr>
              <a:t>www.sustech.edu</a:t>
            </a:r>
            <a:endParaRPr lang="en-US" sz="1800"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3" cstate="print"/>
          <a:srcRect/>
          <a:stretch>
            <a:fillRect/>
          </a:stretch>
        </p:blipFill>
        <p:spPr bwMode="auto">
          <a:xfrm>
            <a:off x="421241" y="855865"/>
            <a:ext cx="960125" cy="491234"/>
          </a:xfrm>
          <a:prstGeom prst="rect">
            <a:avLst/>
          </a:prstGeom>
          <a:noFill/>
          <a:ln w="9525">
            <a:noFill/>
            <a:miter lim="800000"/>
            <a:headEnd/>
            <a:tailEnd/>
          </a:ln>
        </p:spPr>
      </p:pic>
      <p:sp>
        <p:nvSpPr>
          <p:cNvPr id="16" name="Rectangle 15"/>
          <p:cNvSpPr/>
          <p:nvPr/>
        </p:nvSpPr>
        <p:spPr>
          <a:xfrm>
            <a:off x="5" y="3006545"/>
            <a:ext cx="3839256" cy="3083921"/>
          </a:xfrm>
          <a:prstGeom prst="rect">
            <a:avLst/>
          </a:prstGeom>
          <a:solidFill>
            <a:srgbClr val="000066"/>
          </a:solidFill>
          <a:ln w="25400">
            <a:solidFill>
              <a:srgbClr val="FFCC00"/>
            </a:solidFill>
          </a:ln>
        </p:spPr>
        <p:txBody>
          <a:bodyPr wrap="square">
            <a:spAutoFit/>
          </a:bodyPr>
          <a:lstStyle/>
          <a:p>
            <a:pPr marL="173038" algn="l">
              <a:lnSpc>
                <a:spcPct val="90000"/>
              </a:lnSpc>
            </a:pPr>
            <a:r>
              <a:rPr lang="en-GB" sz="1800" dirty="0" smtClean="0">
                <a:solidFill>
                  <a:srgbClr val="FFFFFF"/>
                </a:solidFill>
                <a:latin typeface="Arial"/>
              </a:rPr>
              <a:t>“We </a:t>
            </a:r>
            <a:r>
              <a:rPr lang="en-GB" sz="1800" dirty="0">
                <a:solidFill>
                  <a:srgbClr val="FFFFFF"/>
                </a:solidFill>
                <a:latin typeface="Arial"/>
              </a:rPr>
              <a:t>initially stated that Sudan’s outage began at 12:47 UTC because that was when virtually all Sudanese routed networks were withdrawn from the global routing table. However, once we plotted our active measurement data, we observed traffic into Sudan dropping off dramatically 2.5 hours earlier at 10:23 </a:t>
            </a:r>
            <a:r>
              <a:rPr lang="en-GB" sz="1800" dirty="0" smtClean="0">
                <a:solidFill>
                  <a:srgbClr val="FFFFFF"/>
                </a:solidFill>
                <a:latin typeface="Arial"/>
              </a:rPr>
              <a:t>UTC”</a:t>
            </a:r>
            <a:r>
              <a:rPr lang="en-US" sz="1800" i="1" dirty="0">
                <a:solidFill>
                  <a:srgbClr val="FFFFFF"/>
                </a:solidFill>
                <a:latin typeface="Arial"/>
              </a:rPr>
              <a:t/>
            </a:r>
            <a:br>
              <a:rPr lang="en-US" sz="1800" i="1" dirty="0">
                <a:solidFill>
                  <a:srgbClr val="FFFFFF"/>
                </a:solidFill>
                <a:latin typeface="Arial"/>
              </a:rPr>
            </a:br>
            <a:r>
              <a:rPr lang="en-US" sz="1800" i="1" dirty="0" smtClean="0">
                <a:solidFill>
                  <a:srgbClr val="FFFFFF"/>
                </a:solidFill>
                <a:latin typeface="Arial"/>
                <a:sym typeface="Symbol"/>
              </a:rPr>
              <a:t></a:t>
            </a:r>
            <a:r>
              <a:rPr lang="en-US" sz="1800" i="1" dirty="0" err="1" smtClean="0">
                <a:solidFill>
                  <a:srgbClr val="FFCC00"/>
                </a:solidFill>
                <a:latin typeface="Arial"/>
              </a:rPr>
              <a:t>Renesys</a:t>
            </a:r>
            <a:endParaRPr lang="en-US" sz="1800" dirty="0">
              <a:solidFill>
                <a:srgbClr val="FFCC00"/>
              </a:solidFill>
              <a:latin typeface="Arial"/>
            </a:endParaRPr>
          </a:p>
        </p:txBody>
      </p:sp>
      <p:sp>
        <p:nvSpPr>
          <p:cNvPr id="9" name="Text Box 4"/>
          <p:cNvSpPr txBox="1">
            <a:spLocks noChangeArrowheads="1"/>
          </p:cNvSpPr>
          <p:nvPr/>
        </p:nvSpPr>
        <p:spPr bwMode="auto">
          <a:xfrm>
            <a:off x="115215" y="1815990"/>
            <a:ext cx="1496550" cy="794064"/>
          </a:xfrm>
          <a:prstGeom prst="rect">
            <a:avLst/>
          </a:prstGeom>
          <a:solidFill>
            <a:srgbClr val="000066"/>
          </a:solidFill>
          <a:ln w="22225">
            <a:solidFill>
              <a:srgbClr val="FFFF00"/>
            </a:solidFill>
            <a:miter lim="800000"/>
            <a:headEnd/>
            <a:tailEnd/>
          </a:ln>
        </p:spPr>
        <p:txBody>
          <a:bodyPr wrap="square" lIns="0" rIns="0">
            <a:spAutoFit/>
          </a:bodyPr>
          <a:lstStyle/>
          <a:p>
            <a:pPr>
              <a:lnSpc>
                <a:spcPct val="95000"/>
              </a:lnSpc>
              <a:spcBef>
                <a:spcPct val="10000"/>
              </a:spcBef>
              <a:defRPr/>
            </a:pPr>
            <a:r>
              <a:rPr lang="en-US" sz="2400" kern="0" dirty="0" smtClean="0">
                <a:solidFill>
                  <a:srgbClr val="FFEB25"/>
                </a:solidFill>
                <a:latin typeface="Arial"/>
                <a:cs typeface="Arial" charset="0"/>
              </a:rPr>
              <a:t>Sept 25 2013</a:t>
            </a:r>
            <a:endParaRPr lang="en-US" sz="1800" dirty="0">
              <a:solidFill>
                <a:srgbClr val="FFEB25"/>
              </a:solidFill>
              <a:latin typeface="Verdana" pitchFamily="34" charset="0"/>
              <a:cs typeface="Arial" charset="0"/>
            </a:endParaRPr>
          </a:p>
        </p:txBody>
      </p:sp>
      <p:pic>
        <p:nvPicPr>
          <p:cNvPr id="1026" name="Picture 2" descr="https://confluence.slac.stanford.edu/download/attachments/146707338/Screen%20Shot%202014-02-02%20at%208.37.34%20PM.png?version=1&amp;modificationDate=1391402315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9258" y="947952"/>
            <a:ext cx="5952775" cy="35542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6"/>
          <p:cNvSpPr txBox="1">
            <a:spLocks noChangeArrowheads="1"/>
          </p:cNvSpPr>
          <p:nvPr/>
        </p:nvSpPr>
        <p:spPr bwMode="auto">
          <a:xfrm>
            <a:off x="850497" y="6372184"/>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nSpc>
                <a:spcPct val="90000"/>
              </a:lnSpc>
              <a:spcBef>
                <a:spcPct val="5000"/>
              </a:spcBef>
              <a:buClr>
                <a:srgbClr val="7E0000"/>
              </a:buClr>
              <a:tabLst>
                <a:tab pos="173038" algn="l"/>
              </a:tabLst>
            </a:pPr>
            <a:r>
              <a:rPr lang="en-US" sz="1800" dirty="0">
                <a:solidFill>
                  <a:srgbClr val="000066"/>
                </a:solidFill>
                <a:latin typeface="Verdana" pitchFamily="34" charset="0"/>
              </a:rPr>
              <a:t>R. Cottrell</a:t>
            </a:r>
            <a:endParaRPr lang="en-US" sz="1800" i="1" dirty="0">
              <a:solidFill>
                <a:srgbClr val="800000"/>
              </a:solidFill>
              <a:latin typeface="Verdana" pitchFamily="34" charset="0"/>
            </a:endParaRPr>
          </a:p>
        </p:txBody>
      </p:sp>
      <p:pic>
        <p:nvPicPr>
          <p:cNvPr id="3" name="Picture 2"/>
          <p:cNvPicPr>
            <a:picLocks noChangeAspect="1"/>
          </p:cNvPicPr>
          <p:nvPr/>
        </p:nvPicPr>
        <p:blipFill>
          <a:blip r:embed="rId5"/>
          <a:stretch>
            <a:fillRect/>
          </a:stretch>
        </p:blipFill>
        <p:spPr>
          <a:xfrm>
            <a:off x="1681900" y="959758"/>
            <a:ext cx="2080548" cy="2049495"/>
          </a:xfrm>
          <a:prstGeom prst="rect">
            <a:avLst/>
          </a:prstGeom>
        </p:spPr>
      </p:pic>
      <p:sp>
        <p:nvSpPr>
          <p:cNvPr id="4" name="Rectangular Callout 3"/>
          <p:cNvSpPr/>
          <p:nvPr/>
        </p:nvSpPr>
        <p:spPr bwMode="auto">
          <a:xfrm>
            <a:off x="6498465" y="1548905"/>
            <a:ext cx="1066800" cy="397032"/>
          </a:xfrm>
          <a:prstGeom prst="wedgeRectCallout">
            <a:avLst>
              <a:gd name="adj1" fmla="val -103932"/>
              <a:gd name="adj2" fmla="val -25791"/>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2400" dirty="0" smtClean="0"/>
              <a:t>Loss</a:t>
            </a:r>
          </a:p>
        </p:txBody>
      </p:sp>
      <p:sp>
        <p:nvSpPr>
          <p:cNvPr id="12" name="Rectangular Callout 11"/>
          <p:cNvSpPr/>
          <p:nvPr/>
        </p:nvSpPr>
        <p:spPr bwMode="auto">
          <a:xfrm>
            <a:off x="4648200" y="3032933"/>
            <a:ext cx="914400" cy="397032"/>
          </a:xfrm>
          <a:prstGeom prst="wedgeRectCallout">
            <a:avLst>
              <a:gd name="adj1" fmla="val 73251"/>
              <a:gd name="adj2" fmla="val -48498"/>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2400" dirty="0" smtClean="0">
                <a:solidFill>
                  <a:srgbClr val="FF0000"/>
                </a:solidFill>
              </a:rPr>
              <a:t>RTT</a:t>
            </a:r>
          </a:p>
        </p:txBody>
      </p:sp>
      <p:sp>
        <p:nvSpPr>
          <p:cNvPr id="6" name="TextBox 5"/>
          <p:cNvSpPr txBox="1"/>
          <p:nvPr/>
        </p:nvSpPr>
        <p:spPr>
          <a:xfrm>
            <a:off x="4069685" y="4696365"/>
            <a:ext cx="5748888" cy="2031325"/>
          </a:xfrm>
          <a:prstGeom prst="rect">
            <a:avLst/>
          </a:prstGeom>
          <a:solidFill>
            <a:srgbClr val="FFFF00"/>
          </a:solidFill>
        </p:spPr>
        <p:txBody>
          <a:bodyPr wrap="square" rtlCol="0">
            <a:spAutoFit/>
          </a:bodyPr>
          <a:lstStyle/>
          <a:p>
            <a:pPr algn="l" eaLnBrk="1" fontAlgn="auto" hangingPunct="1">
              <a:lnSpc>
                <a:spcPct val="100000"/>
              </a:lnSpc>
              <a:spcBef>
                <a:spcPts val="0"/>
              </a:spcBef>
              <a:spcAft>
                <a:spcPts val="0"/>
              </a:spcAft>
              <a:buClrTx/>
              <a:buSzTx/>
              <a:buFontTx/>
              <a:buNone/>
            </a:pPr>
            <a:r>
              <a:rPr lang="en-US" sz="1800" dirty="0">
                <a:solidFill>
                  <a:srgbClr val="000000"/>
                </a:solidFill>
                <a:latin typeface="Arial"/>
              </a:rPr>
              <a:t>The </a:t>
            </a:r>
            <a:r>
              <a:rPr lang="en-US" sz="1800" dirty="0" smtClean="0">
                <a:solidFill>
                  <a:srgbClr val="000000"/>
                </a:solidFill>
                <a:latin typeface="Arial"/>
              </a:rPr>
              <a:t>initial loss </a:t>
            </a:r>
            <a:r>
              <a:rPr lang="en-US" sz="1800" dirty="0">
                <a:solidFill>
                  <a:srgbClr val="000000"/>
                </a:solidFill>
                <a:latin typeface="Arial"/>
              </a:rPr>
              <a:t>of connectivity (RTT=unknown=0, loss=100%) is seen between 8:00 and 8:30am September 25th GMT, there is a  recovery between 9:00 and 10:15, and then a further loss of connectivity until 13:00. The drops in minimum RTT from ~280ms to ~230ms is probably due to the use of an alternate route. </a:t>
            </a:r>
          </a:p>
        </p:txBody>
      </p:sp>
      <p:cxnSp>
        <p:nvCxnSpPr>
          <p:cNvPr id="8" name="Straight Arrow Connector 7"/>
          <p:cNvCxnSpPr/>
          <p:nvPr/>
        </p:nvCxnSpPr>
        <p:spPr bwMode="auto">
          <a:xfrm flipV="1">
            <a:off x="5562600" y="3429966"/>
            <a:ext cx="228601" cy="1381614"/>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cxnSp>
        <p:nvCxnSpPr>
          <p:cNvPr id="11" name="Straight Arrow Connector 10"/>
          <p:cNvCxnSpPr/>
          <p:nvPr/>
        </p:nvCxnSpPr>
        <p:spPr bwMode="auto">
          <a:xfrm flipH="1" flipV="1">
            <a:off x="6030793" y="3313785"/>
            <a:ext cx="1457315" cy="2617064"/>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cxnSp>
        <p:nvCxnSpPr>
          <p:cNvPr id="14" name="Straight Arrow Connector 13"/>
          <p:cNvCxnSpPr/>
          <p:nvPr/>
        </p:nvCxnSpPr>
        <p:spPr bwMode="auto">
          <a:xfrm flipH="1" flipV="1">
            <a:off x="6759450" y="3313785"/>
            <a:ext cx="728659" cy="2617064"/>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sp>
        <p:nvSpPr>
          <p:cNvPr id="22" name="TextBox 21"/>
          <p:cNvSpPr txBox="1"/>
          <p:nvPr/>
        </p:nvSpPr>
        <p:spPr>
          <a:xfrm rot="16200000">
            <a:off x="9035815" y="1839236"/>
            <a:ext cx="1402364" cy="369332"/>
          </a:xfrm>
          <a:prstGeom prst="rect">
            <a:avLst/>
          </a:prstGeom>
          <a:solidFill>
            <a:schemeClr val="bg1"/>
          </a:solidFill>
        </p:spPr>
        <p:txBody>
          <a:bodyPr wrap="square" rtlCol="0">
            <a:spAutoFit/>
          </a:bodyPr>
          <a:lstStyle/>
          <a:p>
            <a:pPr algn="r" eaLnBrk="1" fontAlgn="auto" hangingPunct="1">
              <a:lnSpc>
                <a:spcPct val="100000"/>
              </a:lnSpc>
              <a:spcBef>
                <a:spcPts val="0"/>
              </a:spcBef>
              <a:spcAft>
                <a:spcPts val="0"/>
              </a:spcAft>
              <a:buClrTx/>
              <a:buSzTx/>
              <a:buFontTx/>
              <a:buNone/>
            </a:pPr>
            <a:r>
              <a:rPr lang="en-US" sz="1800" b="0" dirty="0" smtClean="0">
                <a:solidFill>
                  <a:srgbClr val="7030A0"/>
                </a:solidFill>
                <a:latin typeface="Arial"/>
              </a:rPr>
              <a:t>Loss %</a:t>
            </a:r>
            <a:endParaRPr lang="en-US" sz="1800" b="0" dirty="0">
              <a:solidFill>
                <a:srgbClr val="7030A0"/>
              </a:solidFill>
              <a:latin typeface="Arial"/>
            </a:endParaRPr>
          </a:p>
        </p:txBody>
      </p:sp>
      <p:sp>
        <p:nvSpPr>
          <p:cNvPr id="25" name="TextBox 24"/>
          <p:cNvSpPr txBox="1"/>
          <p:nvPr/>
        </p:nvSpPr>
        <p:spPr>
          <a:xfrm rot="16200000">
            <a:off x="3264746" y="2728491"/>
            <a:ext cx="1518364" cy="461665"/>
          </a:xfrm>
          <a:prstGeom prst="rect">
            <a:avLst/>
          </a:prstGeom>
          <a:solidFill>
            <a:schemeClr val="bg1"/>
          </a:solidFill>
        </p:spPr>
        <p:txBody>
          <a:bodyPr wrap="none" rtlCol="0">
            <a:spAutoFit/>
          </a:bodyPr>
          <a:lstStyle/>
          <a:p>
            <a:pPr algn="l" eaLnBrk="1" fontAlgn="auto" hangingPunct="1">
              <a:lnSpc>
                <a:spcPct val="100000"/>
              </a:lnSpc>
              <a:spcBef>
                <a:spcPts val="0"/>
              </a:spcBef>
              <a:spcAft>
                <a:spcPts val="0"/>
              </a:spcAft>
              <a:buClrTx/>
              <a:buSzTx/>
              <a:buFontTx/>
              <a:buNone/>
            </a:pPr>
            <a:r>
              <a:rPr lang="en-US" sz="2400" dirty="0" smtClean="0">
                <a:solidFill>
                  <a:srgbClr val="FF0000"/>
                </a:solidFill>
                <a:latin typeface="Arial"/>
              </a:rPr>
              <a:t>RTT (</a:t>
            </a:r>
            <a:r>
              <a:rPr lang="en-US" sz="2400" dirty="0" err="1" smtClean="0">
                <a:solidFill>
                  <a:srgbClr val="FF0000"/>
                </a:solidFill>
                <a:latin typeface="Arial"/>
              </a:rPr>
              <a:t>ms</a:t>
            </a:r>
            <a:r>
              <a:rPr lang="en-US" sz="2400" dirty="0" smtClean="0">
                <a:solidFill>
                  <a:srgbClr val="FF0000"/>
                </a:solidFill>
                <a:latin typeface="Arial"/>
              </a:rPr>
              <a:t>)</a:t>
            </a:r>
            <a:endParaRPr lang="en-US" sz="2400" dirty="0">
              <a:solidFill>
                <a:srgbClr val="FF0000"/>
              </a:solidFill>
              <a:latin typeface="Arial"/>
            </a:endParaRPr>
          </a:p>
        </p:txBody>
      </p:sp>
    </p:spTree>
    <p:extLst>
      <p:ext uri="{BB962C8B-B14F-4D97-AF65-F5344CB8AC3E}">
        <p14:creationId xmlns:p14="http://schemas.microsoft.com/office/powerpoint/2010/main" val="26343260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88576" y="0"/>
            <a:ext cx="8026644" cy="947952"/>
          </a:xfrm>
          <a:prstGeom prst="rect">
            <a:avLst/>
          </a:prstGeom>
          <a:solidFill>
            <a:srgbClr val="000066"/>
          </a:solidFill>
          <a:ln w="22225">
            <a:solidFill>
              <a:srgbClr val="FFFF00"/>
            </a:solidFill>
            <a:miter lim="800000"/>
            <a:headEnd/>
            <a:tailEnd/>
          </a:ln>
        </p:spPr>
        <p:txBody>
          <a:bodyPr wrap="square" lIns="0" rIns="0">
            <a:spAutoFit/>
          </a:bodyPr>
          <a:lstStyle/>
          <a:p>
            <a:pPr>
              <a:lnSpc>
                <a:spcPct val="95000"/>
              </a:lnSpc>
              <a:spcBef>
                <a:spcPct val="10000"/>
              </a:spcBef>
              <a:defRPr/>
            </a:pPr>
            <a:r>
              <a:rPr lang="en-US" sz="3200" kern="0" dirty="0" smtClean="0">
                <a:solidFill>
                  <a:srgbClr val="FFCC00"/>
                </a:solidFill>
                <a:latin typeface="Arial"/>
                <a:cs typeface="Arial" charset="0"/>
              </a:rPr>
              <a:t>Syria went offline</a:t>
            </a:r>
            <a:endParaRPr lang="en-US" sz="3200" kern="0" dirty="0">
              <a:solidFill>
                <a:srgbClr val="FFCC00"/>
              </a:solidFill>
              <a:latin typeface="Arial"/>
              <a:cs typeface="Arial" charset="0"/>
            </a:endParaRPr>
          </a:p>
          <a:p>
            <a:pPr>
              <a:lnSpc>
                <a:spcPct val="95000"/>
              </a:lnSpc>
              <a:spcBef>
                <a:spcPct val="10000"/>
              </a:spcBef>
              <a:defRPr/>
            </a:pPr>
            <a:r>
              <a:rPr lang="en-US" sz="2400" kern="0" dirty="0">
                <a:solidFill>
                  <a:srgbClr val="FFFFFF"/>
                </a:solidFill>
                <a:latin typeface="Arial"/>
                <a:cs typeface="Arial" charset="0"/>
              </a:rPr>
              <a:t>Monitored: </a:t>
            </a:r>
            <a:r>
              <a:rPr lang="en-GB" sz="1800" b="0" dirty="0">
                <a:solidFill>
                  <a:srgbClr val="FFFFFF"/>
                </a:solidFill>
                <a:latin typeface="Arial"/>
              </a:rPr>
              <a:t>www.inet.sy, www.thawraonline.sy</a:t>
            </a:r>
            <a:endParaRPr lang="en-US" sz="1800" b="0" dirty="0">
              <a:solidFill>
                <a:srgbClr val="FFFFFF"/>
              </a:solidFill>
              <a:latin typeface="Arial"/>
            </a:endParaRPr>
          </a:p>
        </p:txBody>
      </p:sp>
      <p:pic>
        <p:nvPicPr>
          <p:cNvPr id="31" name="Picture 30"/>
          <p:cNvPicPr>
            <a:picLocks noChangeAspect="1" noChangeArrowheads="1"/>
          </p:cNvPicPr>
          <p:nvPr/>
        </p:nvPicPr>
        <p:blipFill>
          <a:blip r:embed="rId3" cstate="print"/>
          <a:srcRect/>
          <a:stretch>
            <a:fillRect/>
          </a:stretch>
        </p:blipFill>
        <p:spPr bwMode="auto">
          <a:xfrm>
            <a:off x="421241" y="855865"/>
            <a:ext cx="960125" cy="491234"/>
          </a:xfrm>
          <a:prstGeom prst="rect">
            <a:avLst/>
          </a:prstGeom>
          <a:noFill/>
          <a:ln w="9525">
            <a:noFill/>
            <a:miter lim="800000"/>
            <a:headEnd/>
            <a:tailEnd/>
          </a:ln>
        </p:spPr>
      </p:pic>
      <p:sp>
        <p:nvSpPr>
          <p:cNvPr id="15" name="Text Box 6"/>
          <p:cNvSpPr txBox="1">
            <a:spLocks noChangeArrowheads="1"/>
          </p:cNvSpPr>
          <p:nvPr/>
        </p:nvSpPr>
        <p:spPr bwMode="auto">
          <a:xfrm>
            <a:off x="8218321" y="2319271"/>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nSpc>
                <a:spcPct val="90000"/>
              </a:lnSpc>
              <a:spcBef>
                <a:spcPct val="5000"/>
              </a:spcBef>
              <a:buClr>
                <a:srgbClr val="7E0000"/>
              </a:buClr>
              <a:tabLst>
                <a:tab pos="173038" algn="l"/>
              </a:tabLst>
            </a:pPr>
            <a:r>
              <a:rPr lang="en-US" sz="1800">
                <a:solidFill>
                  <a:srgbClr val="000066"/>
                </a:solidFill>
                <a:latin typeface="Verdana" pitchFamily="34" charset="0"/>
              </a:rPr>
              <a:t>R. Cottrell</a:t>
            </a:r>
            <a:endParaRPr lang="en-US" sz="1800" i="1">
              <a:solidFill>
                <a:srgbClr val="800000"/>
              </a:solidFill>
              <a:latin typeface="Verdana" pitchFamily="34" charset="0"/>
            </a:endParaRPr>
          </a:p>
        </p:txBody>
      </p:sp>
      <p:sp>
        <p:nvSpPr>
          <p:cNvPr id="16" name="Rectangle 15"/>
          <p:cNvSpPr/>
          <p:nvPr/>
        </p:nvSpPr>
        <p:spPr>
          <a:xfrm>
            <a:off x="29540" y="2829778"/>
            <a:ext cx="3839256" cy="1837426"/>
          </a:xfrm>
          <a:prstGeom prst="rect">
            <a:avLst/>
          </a:prstGeom>
          <a:solidFill>
            <a:srgbClr val="000066"/>
          </a:solidFill>
          <a:ln w="25400">
            <a:solidFill>
              <a:srgbClr val="FFCC00"/>
            </a:solidFill>
          </a:ln>
        </p:spPr>
        <p:txBody>
          <a:bodyPr wrap="square">
            <a:spAutoFit/>
          </a:bodyPr>
          <a:lstStyle/>
          <a:p>
            <a:pPr marL="173038" algn="l">
              <a:lnSpc>
                <a:spcPct val="90000"/>
              </a:lnSpc>
            </a:pPr>
            <a:r>
              <a:rPr lang="en-GB" sz="1800" b="0" dirty="0" smtClean="0">
                <a:solidFill>
                  <a:srgbClr val="FFFFFF"/>
                </a:solidFill>
                <a:latin typeface="Arial"/>
              </a:rPr>
              <a:t>“Internet </a:t>
            </a:r>
            <a:r>
              <a:rPr lang="en-GB" sz="1800" b="0" dirty="0">
                <a:solidFill>
                  <a:srgbClr val="FFFFFF"/>
                </a:solidFill>
                <a:latin typeface="Arial"/>
              </a:rPr>
              <a:t>in Syria has been restored on Wednesday at 14:13 UTC. The country went offline on Tuesday at around 18:45 UTC as Internet connectivity was completely cut across the nation</a:t>
            </a:r>
            <a:r>
              <a:rPr lang="en-GB" sz="1800" b="0" dirty="0" smtClean="0">
                <a:solidFill>
                  <a:srgbClr val="FFFFFF"/>
                </a:solidFill>
                <a:latin typeface="Arial"/>
              </a:rPr>
              <a:t>.”</a:t>
            </a:r>
            <a:r>
              <a:rPr lang="en-US" sz="1800" i="1" dirty="0">
                <a:solidFill>
                  <a:srgbClr val="FFFFFF"/>
                </a:solidFill>
                <a:latin typeface="Arial"/>
              </a:rPr>
              <a:t/>
            </a:r>
            <a:br>
              <a:rPr lang="en-US" sz="1800" i="1" dirty="0">
                <a:solidFill>
                  <a:srgbClr val="FFFFFF"/>
                </a:solidFill>
                <a:latin typeface="Arial"/>
              </a:rPr>
            </a:br>
            <a:r>
              <a:rPr lang="en-US" sz="1800" i="1" dirty="0" smtClean="0">
                <a:solidFill>
                  <a:srgbClr val="FFFFFF"/>
                </a:solidFill>
                <a:latin typeface="Arial"/>
                <a:sym typeface="Symbol"/>
              </a:rPr>
              <a:t></a:t>
            </a:r>
            <a:r>
              <a:rPr lang="en-US" sz="1800" i="1" dirty="0" smtClean="0">
                <a:solidFill>
                  <a:srgbClr val="FFCC00"/>
                </a:solidFill>
                <a:latin typeface="Arial"/>
              </a:rPr>
              <a:t>The Next Web</a:t>
            </a:r>
            <a:endParaRPr lang="en-US" sz="1800" dirty="0">
              <a:solidFill>
                <a:srgbClr val="FFCC00"/>
              </a:solidFill>
              <a:latin typeface="Arial"/>
            </a:endParaRPr>
          </a:p>
        </p:txBody>
      </p:sp>
      <p:sp>
        <p:nvSpPr>
          <p:cNvPr id="10" name="Text Box 4"/>
          <p:cNvSpPr txBox="1">
            <a:spLocks noChangeArrowheads="1"/>
          </p:cNvSpPr>
          <p:nvPr/>
        </p:nvSpPr>
        <p:spPr bwMode="auto">
          <a:xfrm>
            <a:off x="115215" y="1515974"/>
            <a:ext cx="1496550" cy="830997"/>
          </a:xfrm>
          <a:prstGeom prst="rect">
            <a:avLst/>
          </a:prstGeom>
          <a:solidFill>
            <a:srgbClr val="000066"/>
          </a:solidFill>
          <a:ln w="22225">
            <a:solidFill>
              <a:srgbClr val="FFFF00"/>
            </a:solidFill>
            <a:miter lim="800000"/>
            <a:headEnd/>
            <a:tailEnd/>
          </a:ln>
        </p:spPr>
        <p:txBody>
          <a:bodyPr wrap="square" lIns="0" rIns="0">
            <a:spAutoFit/>
          </a:bodyPr>
          <a:lstStyle/>
          <a:p>
            <a:pPr>
              <a:lnSpc>
                <a:spcPct val="95000"/>
              </a:lnSpc>
              <a:spcBef>
                <a:spcPct val="10000"/>
              </a:spcBef>
              <a:defRPr/>
            </a:pPr>
            <a:r>
              <a:rPr lang="en-US" sz="2400" kern="0" dirty="0" smtClean="0">
                <a:solidFill>
                  <a:srgbClr val="FFFFFF"/>
                </a:solidFill>
                <a:latin typeface="Arial"/>
                <a:cs typeface="Arial" charset="0"/>
              </a:rPr>
              <a:t>May 7-8</a:t>
            </a:r>
          </a:p>
          <a:p>
            <a:pPr>
              <a:lnSpc>
                <a:spcPct val="95000"/>
              </a:lnSpc>
              <a:spcBef>
                <a:spcPct val="10000"/>
              </a:spcBef>
              <a:defRPr/>
            </a:pPr>
            <a:r>
              <a:rPr lang="en-US" sz="2400" kern="0" dirty="0" smtClean="0">
                <a:solidFill>
                  <a:srgbClr val="FFFFFF"/>
                </a:solidFill>
                <a:latin typeface="Verdana" pitchFamily="34" charset="0"/>
                <a:cs typeface="Arial" charset="0"/>
              </a:rPr>
              <a:t>2013</a:t>
            </a:r>
            <a:endParaRPr lang="en-US" sz="1800" dirty="0">
              <a:solidFill>
                <a:srgbClr val="FFFFFF"/>
              </a:solidFill>
              <a:latin typeface="Verdana" pitchFamily="34" charset="0"/>
              <a:cs typeface="Arial" charset="0"/>
            </a:endParaRPr>
          </a:p>
        </p:txBody>
      </p:sp>
      <p:pic>
        <p:nvPicPr>
          <p:cNvPr id="1026" name="Picture 2" descr="https://confluence.slac.stanford.edu/download/attachments/138776817/syria-may13.png?version=1&amp;modificationDate=1368491571000&amp;api=v2"/>
          <p:cNvPicPr>
            <a:picLocks noChangeAspect="1" noChangeArrowheads="1"/>
          </p:cNvPicPr>
          <p:nvPr/>
        </p:nvPicPr>
        <p:blipFill rotWithShape="1">
          <a:blip r:embed="rId4">
            <a:extLst>
              <a:ext uri="{28A0092B-C50C-407E-A947-70E740481C1C}">
                <a14:useLocalDpi xmlns:a14="http://schemas.microsoft.com/office/drawing/2010/main" val="0"/>
              </a:ext>
            </a:extLst>
          </a:blip>
          <a:srcRect t="51479"/>
          <a:stretch/>
        </p:blipFill>
        <p:spPr bwMode="auto">
          <a:xfrm>
            <a:off x="4013685" y="3222361"/>
            <a:ext cx="5885482" cy="23258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688576" y="947952"/>
            <a:ext cx="2037023" cy="1712951"/>
          </a:xfrm>
          <a:prstGeom prst="rect">
            <a:avLst/>
          </a:prstGeom>
        </p:spPr>
      </p:pic>
      <p:sp>
        <p:nvSpPr>
          <p:cNvPr id="7" name="TextBox 6"/>
          <p:cNvSpPr txBox="1"/>
          <p:nvPr/>
        </p:nvSpPr>
        <p:spPr>
          <a:xfrm>
            <a:off x="4191001" y="1219199"/>
            <a:ext cx="5334000" cy="923330"/>
          </a:xfrm>
          <a:prstGeom prst="rect">
            <a:avLst/>
          </a:prstGeom>
          <a:solidFill>
            <a:srgbClr val="FFFF00"/>
          </a:solidFill>
        </p:spPr>
        <p:txBody>
          <a:bodyPr wrap="square" rtlCol="0">
            <a:spAutoFit/>
          </a:bodyPr>
          <a:lstStyle/>
          <a:p>
            <a:pPr algn="l" eaLnBrk="1" fontAlgn="auto" hangingPunct="1">
              <a:lnSpc>
                <a:spcPct val="100000"/>
              </a:lnSpc>
              <a:spcBef>
                <a:spcPts val="0"/>
              </a:spcBef>
              <a:spcAft>
                <a:spcPts val="0"/>
              </a:spcAft>
              <a:buClrTx/>
              <a:buSzTx/>
              <a:buFontTx/>
              <a:buNone/>
            </a:pPr>
            <a:r>
              <a:rPr lang="en-US" sz="1800" b="0" dirty="0" err="1" smtClean="0">
                <a:solidFill>
                  <a:srgbClr val="000000"/>
                </a:solidFill>
                <a:latin typeface="Arial"/>
              </a:rPr>
              <a:t>PingER</a:t>
            </a:r>
            <a:r>
              <a:rPr lang="en-US" sz="1800" b="0" dirty="0" smtClean="0">
                <a:solidFill>
                  <a:srgbClr val="000000"/>
                </a:solidFill>
                <a:latin typeface="Arial"/>
              </a:rPr>
              <a:t> Measurements from SLAC to 2 hosts in Syria showed both not responding from 18:37 May 7, 2013 to 13:37 May 8, 2013</a:t>
            </a:r>
            <a:endParaRPr lang="en-US" sz="1800" b="0" dirty="0">
              <a:solidFill>
                <a:srgbClr val="000000"/>
              </a:solidFill>
              <a:latin typeface="Arial"/>
            </a:endParaRPr>
          </a:p>
        </p:txBody>
      </p:sp>
      <p:sp>
        <p:nvSpPr>
          <p:cNvPr id="8" name="TextBox 7"/>
          <p:cNvSpPr txBox="1"/>
          <p:nvPr/>
        </p:nvSpPr>
        <p:spPr>
          <a:xfrm>
            <a:off x="7327449" y="3525188"/>
            <a:ext cx="2326342"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SLAC to www.inet.sy</a:t>
            </a:r>
            <a:endParaRPr lang="en-US" sz="1800" b="0" dirty="0">
              <a:solidFill>
                <a:srgbClr val="000000"/>
              </a:solidFill>
              <a:latin typeface="Arial"/>
            </a:endParaRPr>
          </a:p>
        </p:txBody>
      </p:sp>
      <p:sp>
        <p:nvSpPr>
          <p:cNvPr id="17" name="TextBox 16"/>
          <p:cNvSpPr txBox="1"/>
          <p:nvPr/>
        </p:nvSpPr>
        <p:spPr>
          <a:xfrm>
            <a:off x="6631983" y="4575065"/>
            <a:ext cx="3262496"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SLAC to www.thawraonline.sy</a:t>
            </a:r>
            <a:endParaRPr lang="en-US" sz="1800" b="0" dirty="0">
              <a:solidFill>
                <a:srgbClr val="000000"/>
              </a:solidFill>
              <a:latin typeface="Arial"/>
            </a:endParaRPr>
          </a:p>
        </p:txBody>
      </p:sp>
      <p:sp>
        <p:nvSpPr>
          <p:cNvPr id="9" name="Left Brace 8"/>
          <p:cNvSpPr/>
          <p:nvPr/>
        </p:nvSpPr>
        <p:spPr bwMode="auto">
          <a:xfrm rot="5400000">
            <a:off x="5879759" y="2648730"/>
            <a:ext cx="343617" cy="803644"/>
          </a:xfrm>
          <a:prstGeom prst="leftBrace">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cxnSp>
        <p:nvCxnSpPr>
          <p:cNvPr id="12" name="Straight Arrow Connector 11"/>
          <p:cNvCxnSpPr>
            <a:endCxn id="9" idx="1"/>
          </p:cNvCxnSpPr>
          <p:nvPr/>
        </p:nvCxnSpPr>
        <p:spPr bwMode="auto">
          <a:xfrm flipH="1">
            <a:off x="6051568" y="2103892"/>
            <a:ext cx="1275881" cy="774852"/>
          </a:xfrm>
          <a:prstGeom prst="straightConnector1">
            <a:avLst/>
          </a:prstGeom>
          <a:solidFill>
            <a:schemeClr val="accent1"/>
          </a:solidFill>
          <a:ln w="19050" cap="flat" cmpd="sng" algn="ctr">
            <a:solidFill>
              <a:srgbClr val="008000"/>
            </a:solidFill>
            <a:prstDash val="solid"/>
            <a:round/>
            <a:headEnd type="none" w="med" len="med"/>
            <a:tailEnd type="arrow"/>
          </a:ln>
          <a:effectLst/>
        </p:spPr>
      </p:cxnSp>
      <p:sp>
        <p:nvSpPr>
          <p:cNvPr id="13" name="TextBox 12"/>
          <p:cNvSpPr txBox="1"/>
          <p:nvPr/>
        </p:nvSpPr>
        <p:spPr>
          <a:xfrm>
            <a:off x="4139485" y="3907662"/>
            <a:ext cx="312906" cy="369332"/>
          </a:xfrm>
          <a:prstGeom prst="rect">
            <a:avLst/>
          </a:prstGeom>
          <a:solidFill>
            <a:schemeClr val="bg1"/>
          </a:solid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a:solidFill>
                  <a:srgbClr val="000000"/>
                </a:solidFill>
                <a:latin typeface="Arial"/>
              </a:rPr>
              <a:t>0</a:t>
            </a:r>
          </a:p>
        </p:txBody>
      </p:sp>
      <p:sp>
        <p:nvSpPr>
          <p:cNvPr id="22" name="TextBox 21"/>
          <p:cNvSpPr txBox="1"/>
          <p:nvPr/>
        </p:nvSpPr>
        <p:spPr>
          <a:xfrm>
            <a:off x="4105975" y="3525188"/>
            <a:ext cx="312906" cy="369332"/>
          </a:xfrm>
          <a:prstGeom prst="rect">
            <a:avLst/>
          </a:prstGeom>
          <a:solidFill>
            <a:schemeClr val="bg1"/>
          </a:solid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1</a:t>
            </a:r>
            <a:endParaRPr lang="en-US" sz="1800" b="0" dirty="0">
              <a:solidFill>
                <a:srgbClr val="000000"/>
              </a:solidFill>
              <a:latin typeface="Arial"/>
            </a:endParaRPr>
          </a:p>
        </p:txBody>
      </p:sp>
      <p:sp>
        <p:nvSpPr>
          <p:cNvPr id="14" name="TextBox 13"/>
          <p:cNvSpPr txBox="1"/>
          <p:nvPr/>
        </p:nvSpPr>
        <p:spPr>
          <a:xfrm rot="16200000">
            <a:off x="3576619" y="3562433"/>
            <a:ext cx="958596" cy="369332"/>
          </a:xfrm>
          <a:prstGeom prst="rect">
            <a:avLst/>
          </a:prstGeom>
          <a:solidFill>
            <a:schemeClr val="bg1"/>
          </a:solid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RTT (s)</a:t>
            </a:r>
            <a:endParaRPr lang="en-US" sz="1800" b="0" dirty="0">
              <a:solidFill>
                <a:srgbClr val="000000"/>
              </a:solidFill>
              <a:latin typeface="Arial"/>
            </a:endParaRPr>
          </a:p>
        </p:txBody>
      </p:sp>
      <p:sp>
        <p:nvSpPr>
          <p:cNvPr id="18" name="Rectangle 17"/>
          <p:cNvSpPr/>
          <p:nvPr/>
        </p:nvSpPr>
        <p:spPr bwMode="auto">
          <a:xfrm>
            <a:off x="4013685" y="5334000"/>
            <a:ext cx="5880794" cy="466471"/>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dirty="0" smtClean="0"/>
          </a:p>
        </p:txBody>
      </p:sp>
      <p:sp>
        <p:nvSpPr>
          <p:cNvPr id="20" name="TextBox 19"/>
          <p:cNvSpPr txBox="1"/>
          <p:nvPr/>
        </p:nvSpPr>
        <p:spPr>
          <a:xfrm>
            <a:off x="4837089" y="5282835"/>
            <a:ext cx="813043"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May 7</a:t>
            </a:r>
            <a:endParaRPr lang="en-US" sz="1800" b="0" dirty="0">
              <a:solidFill>
                <a:srgbClr val="000000"/>
              </a:solidFill>
              <a:latin typeface="Arial"/>
            </a:endParaRPr>
          </a:p>
        </p:txBody>
      </p:sp>
      <p:sp>
        <p:nvSpPr>
          <p:cNvPr id="26" name="TextBox 25"/>
          <p:cNvSpPr txBox="1"/>
          <p:nvPr/>
        </p:nvSpPr>
        <p:spPr>
          <a:xfrm>
            <a:off x="5611146" y="5289470"/>
            <a:ext cx="813043"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May 8</a:t>
            </a:r>
            <a:endParaRPr lang="en-US" sz="1800" b="0" dirty="0">
              <a:solidFill>
                <a:srgbClr val="000000"/>
              </a:solidFill>
              <a:latin typeface="Arial"/>
            </a:endParaRPr>
          </a:p>
        </p:txBody>
      </p:sp>
      <p:sp>
        <p:nvSpPr>
          <p:cNvPr id="27" name="TextBox 26"/>
          <p:cNvSpPr txBox="1"/>
          <p:nvPr/>
        </p:nvSpPr>
        <p:spPr>
          <a:xfrm>
            <a:off x="6359445" y="5283226"/>
            <a:ext cx="813043"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May 9</a:t>
            </a:r>
            <a:endParaRPr lang="en-US" sz="1800" b="0" dirty="0">
              <a:solidFill>
                <a:srgbClr val="000000"/>
              </a:solidFill>
              <a:latin typeface="Arial"/>
            </a:endParaRPr>
          </a:p>
        </p:txBody>
      </p:sp>
      <p:sp>
        <p:nvSpPr>
          <p:cNvPr id="23" name="TextBox 22"/>
          <p:cNvSpPr txBox="1"/>
          <p:nvPr/>
        </p:nvSpPr>
        <p:spPr>
          <a:xfrm>
            <a:off x="4266882" y="5543004"/>
            <a:ext cx="4870051" cy="646331"/>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Blue line = </a:t>
            </a:r>
            <a:r>
              <a:rPr lang="en-US" sz="1800" b="0" dirty="0" err="1" smtClean="0">
                <a:solidFill>
                  <a:srgbClr val="000000"/>
                </a:solidFill>
                <a:latin typeface="Arial"/>
              </a:rPr>
              <a:t>Avg</a:t>
            </a:r>
            <a:r>
              <a:rPr lang="en-US" sz="1800" b="0" dirty="0" smtClean="0">
                <a:solidFill>
                  <a:srgbClr val="000000"/>
                </a:solidFill>
                <a:latin typeface="Arial"/>
              </a:rPr>
              <a:t> RTT, Background color = Loss</a:t>
            </a:r>
          </a:p>
          <a:p>
            <a:pPr algn="l" eaLnBrk="1" fontAlgn="auto" hangingPunct="1">
              <a:lnSpc>
                <a:spcPct val="100000"/>
              </a:lnSpc>
              <a:spcBef>
                <a:spcPts val="0"/>
              </a:spcBef>
              <a:spcAft>
                <a:spcPts val="0"/>
              </a:spcAft>
              <a:buClrTx/>
              <a:buSzTx/>
              <a:buFontTx/>
              <a:buNone/>
            </a:pPr>
            <a:endParaRPr lang="en-US" sz="1800" b="0" dirty="0">
              <a:solidFill>
                <a:srgbClr val="000000"/>
              </a:solidFill>
              <a:latin typeface="Arial"/>
            </a:endParaRPr>
          </a:p>
        </p:txBody>
      </p:sp>
      <p:sp>
        <p:nvSpPr>
          <p:cNvPr id="24" name="Rectangle 23"/>
          <p:cNvSpPr/>
          <p:nvPr/>
        </p:nvSpPr>
        <p:spPr bwMode="auto">
          <a:xfrm>
            <a:off x="4418881" y="5899326"/>
            <a:ext cx="152759" cy="203306"/>
          </a:xfrm>
          <a:prstGeom prst="rect">
            <a:avLst/>
          </a:prstGeom>
          <a:solidFill>
            <a:srgbClr val="A0F3FE"/>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sp>
        <p:nvSpPr>
          <p:cNvPr id="25" name="TextBox 24"/>
          <p:cNvSpPr txBox="1"/>
          <p:nvPr/>
        </p:nvSpPr>
        <p:spPr>
          <a:xfrm>
            <a:off x="4522625" y="5825959"/>
            <a:ext cx="954107"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No loss</a:t>
            </a:r>
            <a:endParaRPr lang="en-US" sz="1800" b="0" dirty="0">
              <a:solidFill>
                <a:srgbClr val="000000"/>
              </a:solidFill>
              <a:latin typeface="Arial"/>
            </a:endParaRPr>
          </a:p>
        </p:txBody>
      </p:sp>
      <p:sp>
        <p:nvSpPr>
          <p:cNvPr id="32" name="Rectangle 31"/>
          <p:cNvSpPr/>
          <p:nvPr/>
        </p:nvSpPr>
        <p:spPr bwMode="auto">
          <a:xfrm>
            <a:off x="5907962" y="5908972"/>
            <a:ext cx="152759" cy="203306"/>
          </a:xfrm>
          <a:prstGeom prst="rect">
            <a:avLst/>
          </a:prstGeom>
          <a:solidFill>
            <a:srgbClr val="F7FEA0"/>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sp>
        <p:nvSpPr>
          <p:cNvPr id="33" name="TextBox 32"/>
          <p:cNvSpPr txBox="1"/>
          <p:nvPr/>
        </p:nvSpPr>
        <p:spPr>
          <a:xfrm>
            <a:off x="6002094" y="5825959"/>
            <a:ext cx="1127232"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&lt;5% loss</a:t>
            </a:r>
            <a:endParaRPr lang="en-US" sz="1800" b="0" dirty="0">
              <a:solidFill>
                <a:srgbClr val="000000"/>
              </a:solidFill>
              <a:latin typeface="Arial"/>
            </a:endParaRPr>
          </a:p>
        </p:txBody>
      </p:sp>
      <p:sp>
        <p:nvSpPr>
          <p:cNvPr id="34" name="Rectangle 33"/>
          <p:cNvSpPr/>
          <p:nvPr/>
        </p:nvSpPr>
        <p:spPr bwMode="auto">
          <a:xfrm>
            <a:off x="7483724" y="5895799"/>
            <a:ext cx="152759" cy="203306"/>
          </a:xfrm>
          <a:prstGeom prst="rect">
            <a:avLst/>
          </a:prstGeom>
          <a:solidFill>
            <a:srgbClr val="FFC000"/>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sp>
        <p:nvSpPr>
          <p:cNvPr id="35" name="TextBox 34"/>
          <p:cNvSpPr txBox="1"/>
          <p:nvPr/>
        </p:nvSpPr>
        <p:spPr>
          <a:xfrm>
            <a:off x="7599442" y="5845052"/>
            <a:ext cx="1255472"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&lt;10% loss</a:t>
            </a:r>
            <a:endParaRPr lang="en-US" sz="1800" b="0" dirty="0">
              <a:solidFill>
                <a:srgbClr val="000000"/>
              </a:solidFill>
              <a:latin typeface="Arial"/>
            </a:endParaRPr>
          </a:p>
        </p:txBody>
      </p:sp>
      <p:sp>
        <p:nvSpPr>
          <p:cNvPr id="36" name="Rectangle 35"/>
          <p:cNvSpPr/>
          <p:nvPr/>
        </p:nvSpPr>
        <p:spPr bwMode="auto">
          <a:xfrm>
            <a:off x="4429612" y="6244911"/>
            <a:ext cx="152759" cy="203306"/>
          </a:xfrm>
          <a:prstGeom prst="rect">
            <a:avLst/>
          </a:prstGeom>
          <a:solidFill>
            <a:srgbClr val="FEBEF6"/>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sp>
        <p:nvSpPr>
          <p:cNvPr id="37" name="TextBox 36"/>
          <p:cNvSpPr txBox="1"/>
          <p:nvPr/>
        </p:nvSpPr>
        <p:spPr>
          <a:xfrm>
            <a:off x="4556966" y="6189335"/>
            <a:ext cx="1255472"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&lt;20% loss</a:t>
            </a:r>
            <a:endParaRPr lang="en-US" sz="1800" b="0" dirty="0">
              <a:solidFill>
                <a:srgbClr val="000000"/>
              </a:solidFill>
              <a:latin typeface="Arial"/>
            </a:endParaRPr>
          </a:p>
        </p:txBody>
      </p:sp>
      <p:sp>
        <p:nvSpPr>
          <p:cNvPr id="38" name="Rectangle 37"/>
          <p:cNvSpPr/>
          <p:nvPr/>
        </p:nvSpPr>
        <p:spPr bwMode="auto">
          <a:xfrm>
            <a:off x="5918693" y="6254557"/>
            <a:ext cx="152759" cy="203306"/>
          </a:xfrm>
          <a:prstGeom prst="rect">
            <a:avLst/>
          </a:prstGeom>
          <a:solidFill>
            <a:srgbClr val="FF33CC"/>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sp>
        <p:nvSpPr>
          <p:cNvPr id="39" name="TextBox 38"/>
          <p:cNvSpPr txBox="1"/>
          <p:nvPr/>
        </p:nvSpPr>
        <p:spPr>
          <a:xfrm>
            <a:off x="6012825" y="6198114"/>
            <a:ext cx="1255472"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&lt;20% loss</a:t>
            </a:r>
            <a:endParaRPr lang="en-US" sz="1800" b="0" dirty="0">
              <a:solidFill>
                <a:srgbClr val="000000"/>
              </a:solidFill>
              <a:latin typeface="Arial"/>
            </a:endParaRPr>
          </a:p>
        </p:txBody>
      </p:sp>
      <p:sp>
        <p:nvSpPr>
          <p:cNvPr id="40" name="Rectangle 39"/>
          <p:cNvSpPr/>
          <p:nvPr/>
        </p:nvSpPr>
        <p:spPr bwMode="auto">
          <a:xfrm>
            <a:off x="7494455" y="6241384"/>
            <a:ext cx="152759" cy="203306"/>
          </a:xfrm>
          <a:prstGeom prst="rect">
            <a:avLst/>
          </a:prstGeom>
          <a:solidFill>
            <a:srgbClr val="FF0000"/>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sp>
        <p:nvSpPr>
          <p:cNvPr id="41" name="TextBox 40"/>
          <p:cNvSpPr txBox="1"/>
          <p:nvPr/>
        </p:nvSpPr>
        <p:spPr>
          <a:xfrm>
            <a:off x="7610173" y="6217064"/>
            <a:ext cx="1255472"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&lt;50% loss</a:t>
            </a:r>
            <a:endParaRPr lang="en-US" sz="1800" b="0" dirty="0">
              <a:solidFill>
                <a:srgbClr val="000000"/>
              </a:solidFill>
              <a:latin typeface="Arial"/>
            </a:endParaRPr>
          </a:p>
        </p:txBody>
      </p:sp>
      <p:sp>
        <p:nvSpPr>
          <p:cNvPr id="42" name="Rectangle 41"/>
          <p:cNvSpPr/>
          <p:nvPr/>
        </p:nvSpPr>
        <p:spPr bwMode="auto">
          <a:xfrm>
            <a:off x="4440343" y="6603375"/>
            <a:ext cx="152759" cy="203306"/>
          </a:xfrm>
          <a:prstGeom prst="rect">
            <a:avLst/>
          </a:prstGeom>
          <a:solidFill>
            <a:schemeClr val="tx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sp>
        <p:nvSpPr>
          <p:cNvPr id="43" name="TextBox 42"/>
          <p:cNvSpPr txBox="1"/>
          <p:nvPr/>
        </p:nvSpPr>
        <p:spPr>
          <a:xfrm>
            <a:off x="4556966" y="6530008"/>
            <a:ext cx="4269117"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&lt;100% loss, no response, disconnected</a:t>
            </a:r>
            <a:endParaRPr lang="en-US" sz="1800" b="0" dirty="0">
              <a:solidFill>
                <a:srgbClr val="000000"/>
              </a:solidFill>
              <a:latin typeface="Arial"/>
            </a:endParaRPr>
          </a:p>
        </p:txBody>
      </p:sp>
    </p:spTree>
    <p:extLst>
      <p:ext uri="{BB962C8B-B14F-4D97-AF65-F5344CB8AC3E}">
        <p14:creationId xmlns:p14="http://schemas.microsoft.com/office/powerpoint/2010/main" val="35153756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1"/>
          <p:cNvSpPr>
            <a:spLocks noChangeArrowheads="1"/>
          </p:cNvSpPr>
          <p:nvPr/>
        </p:nvSpPr>
        <p:spPr bwMode="auto">
          <a:xfrm>
            <a:off x="1447801" y="125471"/>
            <a:ext cx="6654410" cy="884237"/>
          </a:xfrm>
          <a:prstGeom prst="rect">
            <a:avLst/>
          </a:prstGeom>
          <a:solidFill>
            <a:srgbClr val="000066"/>
          </a:solidFill>
          <a:ln w="19050">
            <a:solidFill>
              <a:srgbClr val="FFFF99"/>
            </a:solidFill>
            <a:miter lim="800000"/>
            <a:headEnd/>
            <a:tailEnd/>
          </a:ln>
          <a:effectLst>
            <a:outerShdw dist="35921" dir="18900000" algn="ctr" rotWithShape="0">
              <a:srgbClr val="CECEFF"/>
            </a:outerShdw>
          </a:effectLst>
        </p:spPr>
        <p:txBody>
          <a:bodyPr lIns="92075" tIns="10800" rIns="92075" bIns="10800" anchor="ctr" anchorCtr="1"/>
          <a:lstStyle/>
          <a:p>
            <a:pPr eaLnBrk="1" hangingPunct="1">
              <a:lnSpc>
                <a:spcPct val="90000"/>
              </a:lnSpc>
              <a:spcBef>
                <a:spcPct val="0"/>
              </a:spcBef>
              <a:buClrTx/>
              <a:buSzTx/>
              <a:buFontTx/>
              <a:buNone/>
              <a:defRPr/>
            </a:pPr>
            <a:r>
              <a:rPr lang="en-US" altLang="ko-KR" sz="2400" dirty="0" smtClean="0">
                <a:solidFill>
                  <a:srgbClr val="FFCC00"/>
                </a:solidFill>
                <a:latin typeface="Arial"/>
                <a:ea typeface="Gulim" pitchFamily="34" charset="-127"/>
              </a:rPr>
              <a:t>Comparison of Speedtest.net with </a:t>
            </a:r>
            <a:r>
              <a:rPr lang="en-US" altLang="ko-KR" sz="2400" dirty="0" err="1" smtClean="0">
                <a:solidFill>
                  <a:srgbClr val="FFCC00"/>
                </a:solidFill>
                <a:latin typeface="Arial"/>
                <a:ea typeface="Gulim" pitchFamily="34" charset="-127"/>
              </a:rPr>
              <a:t>PingER</a:t>
            </a:r>
            <a:r>
              <a:rPr lang="en-US" altLang="ko-KR" sz="2400" dirty="0" smtClean="0">
                <a:solidFill>
                  <a:srgbClr val="FFCC00"/>
                </a:solidFill>
                <a:latin typeface="Arial"/>
                <a:ea typeface="Gulim" pitchFamily="34" charset="-127"/>
              </a:rPr>
              <a:t> </a:t>
            </a:r>
            <a:r>
              <a:rPr lang="en-US" altLang="ko-KR" sz="2400" dirty="0" smtClean="0">
                <a:solidFill>
                  <a:srgbClr val="FFFFFF"/>
                </a:solidFill>
                <a:latin typeface="Arial"/>
                <a:ea typeface="Gulim" pitchFamily="34" charset="-127"/>
              </a:rPr>
              <a:t>December 7 2013</a:t>
            </a:r>
            <a:endParaRPr lang="en-US" sz="2400" dirty="0">
              <a:solidFill>
                <a:srgbClr val="FFFF00"/>
              </a:solidFill>
              <a:latin typeface="Arial"/>
            </a:endParaRPr>
          </a:p>
        </p:txBody>
      </p:sp>
      <p:sp>
        <p:nvSpPr>
          <p:cNvPr id="18" name="Rectangle 176"/>
          <p:cNvSpPr>
            <a:spLocks noChangeArrowheads="1"/>
          </p:cNvSpPr>
          <p:nvPr/>
        </p:nvSpPr>
        <p:spPr bwMode="auto">
          <a:xfrm>
            <a:off x="8294495" y="6400800"/>
            <a:ext cx="1524000" cy="330394"/>
          </a:xfrm>
          <a:prstGeom prst="rect">
            <a:avLst/>
          </a:prstGeom>
          <a:solidFill>
            <a:srgbClr val="000066"/>
          </a:solidFill>
          <a:ln w="22225">
            <a:solidFill>
              <a:srgbClr val="FFFE00"/>
            </a:solidFill>
            <a:miter lim="800000"/>
            <a:headEnd/>
            <a:tailEnd/>
          </a:ln>
        </p:spPr>
        <p:txBody>
          <a:bodyPr lIns="0" tIns="0" rIns="0" bIns="0" anchor="ctr"/>
          <a:lstStyle/>
          <a:p>
            <a:pPr>
              <a:lnSpc>
                <a:spcPct val="100000"/>
              </a:lnSpc>
              <a:spcBef>
                <a:spcPct val="0"/>
              </a:spcBef>
              <a:buClrTx/>
              <a:buSzTx/>
              <a:buFontTx/>
              <a:buNone/>
            </a:pPr>
            <a:r>
              <a:rPr lang="en-GB" sz="1800" dirty="0">
                <a:solidFill>
                  <a:srgbClr val="FFFFFF"/>
                </a:solidFill>
                <a:latin typeface="Arial"/>
              </a:rPr>
              <a:t>R. Cottrell</a:t>
            </a:r>
          </a:p>
        </p:txBody>
      </p:sp>
      <p:pic>
        <p:nvPicPr>
          <p:cNvPr id="20" name="Picture 3" descr="pinger"/>
          <p:cNvPicPr>
            <a:picLocks noChangeAspect="1" noChangeArrowheads="1"/>
          </p:cNvPicPr>
          <p:nvPr/>
        </p:nvPicPr>
        <p:blipFill>
          <a:blip r:embed="rId3" cstate="print"/>
          <a:srcRect/>
          <a:stretch>
            <a:fillRect/>
          </a:stretch>
        </p:blipFill>
        <p:spPr bwMode="auto">
          <a:xfrm>
            <a:off x="8102218" y="0"/>
            <a:ext cx="1803790" cy="1047890"/>
          </a:xfrm>
          <a:prstGeom prst="rect">
            <a:avLst/>
          </a:prstGeom>
          <a:solidFill>
            <a:schemeClr val="bg1"/>
          </a:solidFill>
          <a:ln w="9525">
            <a:noFill/>
            <a:miter lim="800000"/>
            <a:headEnd/>
            <a:tailEnd/>
          </a:ln>
        </p:spPr>
      </p:pic>
      <p:pic>
        <p:nvPicPr>
          <p:cNvPr id="21" name="Picture 20"/>
          <p:cNvPicPr>
            <a:picLocks noChangeAspect="1" noChangeArrowheads="1"/>
          </p:cNvPicPr>
          <p:nvPr/>
        </p:nvPicPr>
        <p:blipFill>
          <a:blip r:embed="rId4" cstate="print"/>
          <a:srcRect/>
          <a:stretch>
            <a:fillRect/>
          </a:stretch>
        </p:blipFill>
        <p:spPr bwMode="auto">
          <a:xfrm>
            <a:off x="8966335" y="1086352"/>
            <a:ext cx="825695" cy="422455"/>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3991305" y="1447800"/>
            <a:ext cx="5800725" cy="4701131"/>
          </a:xfrm>
          <a:prstGeom prst="rect">
            <a:avLst/>
          </a:prstGeom>
        </p:spPr>
      </p:pic>
      <p:sp>
        <p:nvSpPr>
          <p:cNvPr id="19" name="Rectangle 18"/>
          <p:cNvSpPr/>
          <p:nvPr/>
        </p:nvSpPr>
        <p:spPr>
          <a:xfrm>
            <a:off x="133804" y="1086352"/>
            <a:ext cx="3839256" cy="5715411"/>
          </a:xfrm>
          <a:prstGeom prst="rect">
            <a:avLst/>
          </a:prstGeom>
          <a:solidFill>
            <a:srgbClr val="000066"/>
          </a:solidFill>
          <a:ln w="25400">
            <a:solidFill>
              <a:srgbClr val="FFCC00"/>
            </a:solidFill>
          </a:ln>
        </p:spPr>
        <p:txBody>
          <a:bodyPr wrap="square">
            <a:spAutoFit/>
          </a:bodyPr>
          <a:lstStyle/>
          <a:p>
            <a:pPr marL="173038" algn="l">
              <a:lnSpc>
                <a:spcPct val="90000"/>
              </a:lnSpc>
            </a:pPr>
            <a:r>
              <a:rPr lang="en-GB" sz="1800" b="0" dirty="0">
                <a:solidFill>
                  <a:srgbClr val="FFFFFF"/>
                </a:solidFill>
                <a:latin typeface="Arial"/>
              </a:rPr>
              <a:t>The Household Download Index from </a:t>
            </a:r>
            <a:r>
              <a:rPr lang="en-GB" sz="1800" b="0" dirty="0" err="1">
                <a:solidFill>
                  <a:srgbClr val="FFFFFF"/>
                </a:solidFill>
                <a:latin typeface="Arial"/>
              </a:rPr>
              <a:t>Ookla</a:t>
            </a:r>
            <a:r>
              <a:rPr lang="en-GB" sz="1800" b="0" dirty="0">
                <a:solidFill>
                  <a:srgbClr val="FFFFFF"/>
                </a:solidFill>
                <a:latin typeface="Arial"/>
              </a:rPr>
              <a:t> is based on millions of recent test results </a:t>
            </a:r>
            <a:r>
              <a:rPr lang="en-GB" sz="1800" b="0" dirty="0" smtClean="0">
                <a:solidFill>
                  <a:srgbClr val="FFFFFF"/>
                </a:solidFill>
                <a:latin typeface="Arial"/>
              </a:rPr>
              <a:t>from</a:t>
            </a:r>
            <a:r>
              <a:rPr lang="en-GB" sz="1800" b="0" dirty="0">
                <a:solidFill>
                  <a:srgbClr val="FFFFFF"/>
                </a:solidFill>
                <a:latin typeface="Arial"/>
              </a:rPr>
              <a:t> Speedtest.net, this index compares and ranks consumer download speeds around the globe. The value is the rolling mean throughput in Mbps over the past 30 days where the mean distance between the client and the server is less than 300 miles. We downloaded the data for ~180 countries from </a:t>
            </a:r>
            <a:r>
              <a:rPr lang="en-GB" sz="1800" b="0" dirty="0" err="1">
                <a:solidFill>
                  <a:srgbClr val="FFFFFF"/>
                </a:solidFill>
                <a:latin typeface="Arial"/>
              </a:rPr>
              <a:t>Ookla</a:t>
            </a:r>
            <a:r>
              <a:rPr lang="en-GB" sz="1800" b="0" dirty="0">
                <a:solidFill>
                  <a:srgbClr val="FFFFFF"/>
                </a:solidFill>
                <a:latin typeface="Arial"/>
              </a:rPr>
              <a:t> on December 7th, 2013. </a:t>
            </a:r>
            <a:endParaRPr lang="en-GB" sz="1800" b="0" dirty="0" smtClean="0">
              <a:solidFill>
                <a:srgbClr val="FFFFFF"/>
              </a:solidFill>
              <a:latin typeface="Arial"/>
            </a:endParaRPr>
          </a:p>
          <a:p>
            <a:pPr marL="173038" algn="l">
              <a:lnSpc>
                <a:spcPct val="90000"/>
              </a:lnSpc>
            </a:pPr>
            <a:r>
              <a:rPr lang="en-GB" sz="1800" b="0" dirty="0">
                <a:solidFill>
                  <a:srgbClr val="FFFFFF"/>
                </a:solidFill>
                <a:latin typeface="Arial"/>
              </a:rPr>
              <a:t>A bubble plot comparing the measurements is </a:t>
            </a:r>
            <a:r>
              <a:rPr lang="en-GB" sz="1800" b="0" dirty="0" smtClean="0">
                <a:solidFill>
                  <a:srgbClr val="FFFFFF"/>
                </a:solidFill>
                <a:latin typeface="Arial"/>
              </a:rPr>
              <a:t>shown. </a:t>
            </a:r>
            <a:r>
              <a:rPr lang="en-GB" sz="1800" b="0" dirty="0">
                <a:solidFill>
                  <a:srgbClr val="FFFFFF"/>
                </a:solidFill>
                <a:latin typeface="Arial"/>
              </a:rPr>
              <a:t>The X-axis is for the </a:t>
            </a:r>
            <a:r>
              <a:rPr lang="en-GB" sz="1800" b="0" dirty="0" err="1">
                <a:solidFill>
                  <a:srgbClr val="FFFFFF"/>
                </a:solidFill>
                <a:latin typeface="Arial"/>
              </a:rPr>
              <a:t>PingER</a:t>
            </a:r>
            <a:r>
              <a:rPr lang="en-GB" sz="1800" b="0" dirty="0">
                <a:solidFill>
                  <a:srgbClr val="FFFFFF"/>
                </a:solidFill>
                <a:latin typeface="Arial"/>
              </a:rPr>
              <a:t> derived throughput, the Y-axis for the </a:t>
            </a:r>
            <a:r>
              <a:rPr lang="en-GB" sz="1800" b="0" dirty="0" err="1">
                <a:solidFill>
                  <a:srgbClr val="FFFFFF"/>
                </a:solidFill>
                <a:latin typeface="Arial"/>
              </a:rPr>
              <a:t>Speedtest</a:t>
            </a:r>
            <a:r>
              <a:rPr lang="en-GB" sz="1800" b="0" dirty="0">
                <a:solidFill>
                  <a:srgbClr val="FFFFFF"/>
                </a:solidFill>
                <a:latin typeface="Arial"/>
              </a:rPr>
              <a:t> download speeds. The bubble size is proportional to the population. The </a:t>
            </a:r>
            <a:r>
              <a:rPr lang="en-GB" sz="1800" b="0" dirty="0" err="1">
                <a:solidFill>
                  <a:srgbClr val="FFFFFF"/>
                </a:solidFill>
                <a:latin typeface="Arial"/>
              </a:rPr>
              <a:t>trendline</a:t>
            </a:r>
            <a:r>
              <a:rPr lang="en-GB" sz="1800" b="0" dirty="0">
                <a:solidFill>
                  <a:srgbClr val="FFFFFF"/>
                </a:solidFill>
                <a:latin typeface="Arial"/>
              </a:rPr>
              <a:t> is  a power series fit to the data.</a:t>
            </a:r>
            <a:endParaRPr lang="en-US" sz="1800" dirty="0">
              <a:solidFill>
                <a:srgbClr val="FFFFFF"/>
              </a:solidFill>
              <a:latin typeface="Arial"/>
            </a:endParaRPr>
          </a:p>
        </p:txBody>
      </p:sp>
      <p:sp>
        <p:nvSpPr>
          <p:cNvPr id="3" name="TextBox 2"/>
          <p:cNvSpPr txBox="1"/>
          <p:nvPr/>
        </p:nvSpPr>
        <p:spPr>
          <a:xfrm>
            <a:off x="4004184" y="6148931"/>
            <a:ext cx="4110906" cy="646331"/>
          </a:xfrm>
          <a:prstGeom prst="rect">
            <a:avLst/>
          </a:prstGeom>
          <a:solidFill>
            <a:srgbClr val="FFFF00"/>
          </a:solidFill>
        </p:spPr>
        <p:txBody>
          <a:bodyPr wrap="squar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There is a positive correlation despite the very different methods</a:t>
            </a:r>
            <a:endParaRPr lang="en-US" sz="1800" b="0" dirty="0">
              <a:solidFill>
                <a:srgbClr val="000000"/>
              </a:solidFill>
              <a:latin typeface="Arial"/>
            </a:endParaRPr>
          </a:p>
        </p:txBody>
      </p:sp>
    </p:spTree>
    <p:extLst>
      <p:ext uri="{BB962C8B-B14F-4D97-AF65-F5344CB8AC3E}">
        <p14:creationId xmlns:p14="http://schemas.microsoft.com/office/powerpoint/2010/main" val="12108391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3"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88576" y="52"/>
            <a:ext cx="8026644" cy="921791"/>
          </a:xfrm>
          <a:prstGeom prst="rect">
            <a:avLst/>
          </a:prstGeom>
          <a:solidFill>
            <a:srgbClr val="000066"/>
          </a:solidFill>
          <a:ln w="22225">
            <a:solidFill>
              <a:srgbClr val="FFFF00"/>
            </a:solidFill>
            <a:miter lim="800000"/>
            <a:headEnd/>
            <a:tailEnd/>
          </a:ln>
        </p:spPr>
        <p:txBody>
          <a:bodyPr wrap="square" lIns="0" rIns="0">
            <a:spAutoFit/>
          </a:bodyPr>
          <a:lstStyle/>
          <a:p>
            <a:pPr>
              <a:lnSpc>
                <a:spcPct val="95000"/>
              </a:lnSpc>
              <a:spcBef>
                <a:spcPct val="10000"/>
              </a:spcBef>
              <a:defRPr/>
            </a:pPr>
            <a:r>
              <a:rPr lang="en-US" kern="0" dirty="0" smtClean="0">
                <a:solidFill>
                  <a:srgbClr val="FFCC00"/>
                </a:solidFill>
                <a:latin typeface="Arial"/>
                <a:cs typeface="Arial" charset="0"/>
              </a:rPr>
              <a:t>Congestion at UNIMAS Malaysia</a:t>
            </a:r>
          </a:p>
          <a:p>
            <a:pPr>
              <a:lnSpc>
                <a:spcPct val="95000"/>
              </a:lnSpc>
              <a:spcBef>
                <a:spcPct val="10000"/>
              </a:spcBef>
              <a:defRPr/>
            </a:pPr>
            <a:r>
              <a:rPr lang="en-US" sz="2600" kern="0" dirty="0" smtClean="0">
                <a:solidFill>
                  <a:srgbClr val="FFFFFF"/>
                </a:solidFill>
                <a:latin typeface="Arial"/>
                <a:cs typeface="Arial" charset="0"/>
              </a:rPr>
              <a:t>October to November 2012</a:t>
            </a:r>
            <a:endParaRPr lang="en-US" sz="2600"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4" cstate="print"/>
          <a:srcRect/>
          <a:stretch>
            <a:fillRect/>
          </a:stretch>
        </p:blipFill>
        <p:spPr bwMode="auto">
          <a:xfrm>
            <a:off x="421242" y="855865"/>
            <a:ext cx="729695" cy="373338"/>
          </a:xfrm>
          <a:prstGeom prst="rect">
            <a:avLst/>
          </a:prstGeom>
          <a:noFill/>
          <a:ln w="9525">
            <a:noFill/>
            <a:miter lim="800000"/>
            <a:headEnd/>
            <a:tailEnd/>
          </a:ln>
        </p:spPr>
      </p:pic>
      <p:sp>
        <p:nvSpPr>
          <p:cNvPr id="15" name="Text Box 6"/>
          <p:cNvSpPr txBox="1">
            <a:spLocks noChangeArrowheads="1"/>
          </p:cNvSpPr>
          <p:nvPr/>
        </p:nvSpPr>
        <p:spPr bwMode="auto">
          <a:xfrm>
            <a:off x="8255830" y="5886920"/>
            <a:ext cx="1344175" cy="313932"/>
          </a:xfrm>
          <a:prstGeom prst="rect">
            <a:avLst/>
          </a:prstGeom>
          <a:solidFill>
            <a:srgbClr val="DDF2FF"/>
          </a:solidFill>
          <a:ln w="22225">
            <a:solidFill>
              <a:srgbClr val="000066"/>
            </a:solidFill>
            <a:miter lim="800000"/>
            <a:headEnd/>
            <a:tailEnd/>
          </a:ln>
        </p:spPr>
        <p:txBody>
          <a:bodyPr wrap="square">
            <a:spAutoFit/>
          </a:bodyPr>
          <a:lstStyle/>
          <a:p>
            <a:pPr marL="233363" indent="-233363">
              <a:lnSpc>
                <a:spcPct val="90000"/>
              </a:lnSpc>
              <a:spcBef>
                <a:spcPct val="5000"/>
              </a:spcBef>
              <a:buClr>
                <a:srgbClr val="7E0000"/>
              </a:buClr>
              <a:tabLst>
                <a:tab pos="173038" algn="l"/>
              </a:tabLst>
            </a:pPr>
            <a:r>
              <a:rPr lang="en-US" sz="1600" dirty="0">
                <a:solidFill>
                  <a:srgbClr val="000066"/>
                </a:solidFill>
                <a:latin typeface="Verdana" pitchFamily="34" charset="0"/>
              </a:rPr>
              <a:t>R. Cottrell</a:t>
            </a:r>
            <a:endParaRPr lang="en-US" sz="1600" i="1" dirty="0">
              <a:solidFill>
                <a:srgbClr val="800000"/>
              </a:solidFill>
              <a:latin typeface="Verdana" pitchFamily="34" charset="0"/>
            </a:endParaRPr>
          </a:p>
        </p:txBody>
      </p:sp>
      <p:pic>
        <p:nvPicPr>
          <p:cNvPr id="2" name="Picture 1"/>
          <p:cNvPicPr>
            <a:picLocks noChangeAspect="1"/>
          </p:cNvPicPr>
          <p:nvPr/>
        </p:nvPicPr>
        <p:blipFill>
          <a:blip r:embed="rId5"/>
          <a:stretch>
            <a:fillRect/>
          </a:stretch>
        </p:blipFill>
        <p:spPr>
          <a:xfrm>
            <a:off x="3886200" y="1229203"/>
            <a:ext cx="5905861" cy="2659702"/>
          </a:xfrm>
          <a:prstGeom prst="rect">
            <a:avLst/>
          </a:prstGeom>
        </p:spPr>
      </p:pic>
      <p:pic>
        <p:nvPicPr>
          <p:cNvPr id="3" name="Picture 2"/>
          <p:cNvPicPr>
            <a:picLocks noChangeAspect="1"/>
          </p:cNvPicPr>
          <p:nvPr/>
        </p:nvPicPr>
        <p:blipFill>
          <a:blip r:embed="rId6"/>
          <a:stretch>
            <a:fillRect/>
          </a:stretch>
        </p:blipFill>
        <p:spPr>
          <a:xfrm>
            <a:off x="2994345" y="4244589"/>
            <a:ext cx="6720875" cy="1669013"/>
          </a:xfrm>
          <a:prstGeom prst="rect">
            <a:avLst/>
          </a:prstGeom>
        </p:spPr>
      </p:pic>
      <p:sp>
        <p:nvSpPr>
          <p:cNvPr id="9" name="Rectangle 8"/>
          <p:cNvSpPr/>
          <p:nvPr/>
        </p:nvSpPr>
        <p:spPr>
          <a:xfrm>
            <a:off x="105798" y="1229203"/>
            <a:ext cx="3541432" cy="2734828"/>
          </a:xfrm>
          <a:prstGeom prst="rect">
            <a:avLst/>
          </a:prstGeom>
          <a:solidFill>
            <a:srgbClr val="000066"/>
          </a:solidFill>
          <a:ln w="25400">
            <a:solidFill>
              <a:srgbClr val="FFCC00"/>
            </a:solidFill>
          </a:ln>
        </p:spPr>
        <p:txBody>
          <a:bodyPr wrap="square">
            <a:noAutofit/>
          </a:bodyPr>
          <a:lstStyle/>
          <a:p>
            <a:pPr marL="60325" indent="112713" algn="l">
              <a:lnSpc>
                <a:spcPct val="90000"/>
              </a:lnSpc>
            </a:pPr>
            <a:r>
              <a:rPr lang="en-GB" sz="1900" dirty="0" smtClean="0">
                <a:solidFill>
                  <a:srgbClr val="FFFFFF"/>
                </a:solidFill>
                <a:latin typeface="Arial"/>
              </a:rPr>
              <a:t>We </a:t>
            </a:r>
            <a:r>
              <a:rPr lang="en-GB" sz="1900" dirty="0">
                <a:solidFill>
                  <a:srgbClr val="FFFFFF"/>
                </a:solidFill>
                <a:latin typeface="Arial"/>
              </a:rPr>
              <a:t>noticed </a:t>
            </a:r>
            <a:r>
              <a:rPr lang="en-GB" sz="1900" dirty="0" smtClean="0">
                <a:solidFill>
                  <a:srgbClr val="FFFFFF"/>
                </a:solidFill>
                <a:latin typeface="Arial"/>
              </a:rPr>
              <a:t>severe </a:t>
            </a:r>
            <a:r>
              <a:rPr lang="en-GB" sz="1900" dirty="0">
                <a:solidFill>
                  <a:srgbClr val="FFFFFF"/>
                </a:solidFill>
                <a:latin typeface="Arial"/>
              </a:rPr>
              <a:t>diurnal variations to most hosts </a:t>
            </a:r>
            <a:r>
              <a:rPr lang="en-GB" sz="1900" dirty="0" smtClean="0">
                <a:solidFill>
                  <a:srgbClr val="FFFFFF"/>
                </a:solidFill>
                <a:latin typeface="Arial"/>
              </a:rPr>
              <a:t>measured </a:t>
            </a:r>
            <a:r>
              <a:rPr lang="en-GB" sz="1900" dirty="0">
                <a:solidFill>
                  <a:srgbClr val="FFFFFF"/>
                </a:solidFill>
                <a:latin typeface="Arial"/>
              </a:rPr>
              <a:t>from UNIMAS. </a:t>
            </a:r>
            <a:endParaRPr lang="en-GB" sz="1900" dirty="0" smtClean="0">
              <a:solidFill>
                <a:srgbClr val="FFFFFF"/>
              </a:solidFill>
              <a:latin typeface="Arial"/>
            </a:endParaRPr>
          </a:p>
          <a:p>
            <a:pPr marL="60325" indent="112713" algn="l">
              <a:lnSpc>
                <a:spcPct val="90000"/>
              </a:lnSpc>
            </a:pPr>
            <a:r>
              <a:rPr lang="en-GB" sz="1900" dirty="0" smtClean="0">
                <a:solidFill>
                  <a:srgbClr val="FFFFFF"/>
                </a:solidFill>
                <a:latin typeface="Arial"/>
              </a:rPr>
              <a:t>We </a:t>
            </a:r>
            <a:r>
              <a:rPr lang="en-GB" sz="1900" dirty="0">
                <a:solidFill>
                  <a:srgbClr val="FFFFFF"/>
                </a:solidFill>
                <a:latin typeface="Arial"/>
              </a:rPr>
              <a:t>suspected that maybe UNIMAS itself is congested. C</a:t>
            </a:r>
            <a:r>
              <a:rPr lang="en-GB" sz="1900" dirty="0" smtClean="0">
                <a:solidFill>
                  <a:srgbClr val="FFFFFF"/>
                </a:solidFill>
                <a:latin typeface="Arial"/>
              </a:rPr>
              <a:t>ongestion </a:t>
            </a:r>
            <a:r>
              <a:rPr lang="en-GB" sz="1900" dirty="0">
                <a:solidFill>
                  <a:srgbClr val="FFFFFF"/>
                </a:solidFill>
                <a:latin typeface="Arial"/>
              </a:rPr>
              <a:t>is usually an edge effect since the </a:t>
            </a:r>
            <a:r>
              <a:rPr lang="en-GB" sz="1900" dirty="0" smtClean="0">
                <a:solidFill>
                  <a:srgbClr val="FFFFFF"/>
                </a:solidFill>
                <a:latin typeface="Arial"/>
              </a:rPr>
              <a:t>back-bones </a:t>
            </a:r>
            <a:r>
              <a:rPr lang="en-GB" sz="1900" dirty="0">
                <a:solidFill>
                  <a:srgbClr val="FFFFFF"/>
                </a:solidFill>
                <a:latin typeface="Arial"/>
              </a:rPr>
              <a:t>are well </a:t>
            </a:r>
            <a:r>
              <a:rPr lang="en-GB" sz="1900" dirty="0" smtClean="0">
                <a:solidFill>
                  <a:srgbClr val="FFFFFF"/>
                </a:solidFill>
                <a:latin typeface="Arial"/>
              </a:rPr>
              <a:t>provisioned</a:t>
            </a:r>
            <a:r>
              <a:rPr lang="en-GB" sz="1900" dirty="0">
                <a:solidFill>
                  <a:srgbClr val="FFFFFF"/>
                </a:solidFill>
                <a:latin typeface="Arial"/>
              </a:rPr>
              <a:t>.</a:t>
            </a:r>
            <a:endParaRPr lang="en-US" sz="1900" dirty="0">
              <a:solidFill>
                <a:srgbClr val="FFCC00"/>
              </a:solidFill>
              <a:latin typeface="Arial"/>
            </a:endParaRPr>
          </a:p>
        </p:txBody>
      </p:sp>
      <p:sp>
        <p:nvSpPr>
          <p:cNvPr id="11" name="Rectangle 10"/>
          <p:cNvSpPr/>
          <p:nvPr/>
        </p:nvSpPr>
        <p:spPr>
          <a:xfrm>
            <a:off x="135337" y="4005075"/>
            <a:ext cx="2850786" cy="2585323"/>
          </a:xfrm>
          <a:prstGeom prst="rect">
            <a:avLst/>
          </a:prstGeom>
          <a:solidFill>
            <a:srgbClr val="000066"/>
          </a:solidFill>
          <a:ln w="25400">
            <a:solidFill>
              <a:srgbClr val="FFCC00"/>
            </a:solidFill>
          </a:ln>
        </p:spPr>
        <p:txBody>
          <a:bodyPr wrap="square">
            <a:spAutoFit/>
          </a:bodyPr>
          <a:lstStyle/>
          <a:p>
            <a:pPr marL="173038" algn="l">
              <a:lnSpc>
                <a:spcPct val="90000"/>
              </a:lnSpc>
            </a:pPr>
            <a:r>
              <a:rPr lang="en-GB" sz="1800" dirty="0" smtClean="0">
                <a:solidFill>
                  <a:srgbClr val="FFFFFF"/>
                </a:solidFill>
                <a:latin typeface="Arial"/>
              </a:rPr>
              <a:t>Traffic </a:t>
            </a:r>
            <a:r>
              <a:rPr lang="en-GB" sz="1800" dirty="0">
                <a:solidFill>
                  <a:srgbClr val="FFFFFF"/>
                </a:solidFill>
                <a:latin typeface="Arial"/>
              </a:rPr>
              <a:t>shaping was applied at the end of October. </a:t>
            </a:r>
            <a:r>
              <a:rPr lang="en-GB" sz="1800" dirty="0" smtClean="0">
                <a:solidFill>
                  <a:srgbClr val="FFFFFF"/>
                </a:solidFill>
                <a:latin typeface="Arial"/>
              </a:rPr>
              <a:t>See the </a:t>
            </a:r>
            <a:r>
              <a:rPr lang="en-GB" sz="1800" dirty="0">
                <a:solidFill>
                  <a:srgbClr val="FFFFFF"/>
                </a:solidFill>
                <a:latin typeface="Arial"/>
              </a:rPr>
              <a:t>time series </a:t>
            </a:r>
            <a:r>
              <a:rPr lang="en-GB" sz="1800" dirty="0" smtClean="0">
                <a:solidFill>
                  <a:srgbClr val="FFFFFF"/>
                </a:solidFill>
                <a:latin typeface="Arial"/>
              </a:rPr>
              <a:t>on right </a:t>
            </a:r>
            <a:r>
              <a:rPr lang="en-GB" sz="1800" dirty="0">
                <a:solidFill>
                  <a:srgbClr val="FFFFFF"/>
                </a:solidFill>
                <a:latin typeface="Arial"/>
              </a:rPr>
              <a:t>where there is seen to be a </a:t>
            </a:r>
            <a:r>
              <a:rPr lang="en-GB" sz="1800" dirty="0" err="1" smtClean="0">
                <a:solidFill>
                  <a:srgbClr val="FFFFFF"/>
                </a:solidFill>
                <a:latin typeface="Arial"/>
              </a:rPr>
              <a:t>dramaticimprovement</a:t>
            </a:r>
            <a:r>
              <a:rPr lang="en-GB" sz="1800" dirty="0" smtClean="0">
                <a:solidFill>
                  <a:srgbClr val="FFFFFF"/>
                </a:solidFill>
                <a:latin typeface="Arial"/>
              </a:rPr>
              <a:t> in (flat line, cyan back-ground shows no losses) </a:t>
            </a:r>
            <a:r>
              <a:rPr lang="en-GB" sz="1800" dirty="0">
                <a:solidFill>
                  <a:srgbClr val="FFFFFF"/>
                </a:solidFill>
                <a:latin typeface="Arial"/>
              </a:rPr>
              <a:t>November compared to October.</a:t>
            </a:r>
            <a:endParaRPr lang="en-US" sz="1800" dirty="0">
              <a:solidFill>
                <a:srgbClr val="FFFFFF"/>
              </a:solidFill>
              <a:latin typeface="Arial"/>
            </a:endParaRPr>
          </a:p>
        </p:txBody>
      </p:sp>
      <p:sp>
        <p:nvSpPr>
          <p:cNvPr id="4" name="Left Brace 3"/>
          <p:cNvSpPr/>
          <p:nvPr/>
        </p:nvSpPr>
        <p:spPr bwMode="auto">
          <a:xfrm rot="16200000">
            <a:off x="4181239" y="4508000"/>
            <a:ext cx="960125" cy="2412195"/>
          </a:xfrm>
          <a:prstGeom prst="leftBrace">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sp>
        <p:nvSpPr>
          <p:cNvPr id="6" name="TextBox 5"/>
          <p:cNvSpPr txBox="1"/>
          <p:nvPr/>
        </p:nvSpPr>
        <p:spPr>
          <a:xfrm>
            <a:off x="4069298" y="6208235"/>
            <a:ext cx="1377300"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October ‘12</a:t>
            </a:r>
            <a:endParaRPr lang="en-US" sz="1800" b="0" dirty="0">
              <a:solidFill>
                <a:srgbClr val="000000"/>
              </a:solidFill>
              <a:latin typeface="Arial"/>
            </a:endParaRPr>
          </a:p>
        </p:txBody>
      </p:sp>
      <p:sp>
        <p:nvSpPr>
          <p:cNvPr id="12" name="Left Brace 11"/>
          <p:cNvSpPr/>
          <p:nvPr/>
        </p:nvSpPr>
        <p:spPr bwMode="auto">
          <a:xfrm rot="16200000">
            <a:off x="7271486" y="3908572"/>
            <a:ext cx="936360" cy="3723068"/>
          </a:xfrm>
          <a:prstGeom prst="leftBrace">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smtClean="0"/>
          </a:p>
        </p:txBody>
      </p:sp>
      <p:sp>
        <p:nvSpPr>
          <p:cNvPr id="13" name="TextBox 12"/>
          <p:cNvSpPr txBox="1"/>
          <p:nvPr/>
        </p:nvSpPr>
        <p:spPr>
          <a:xfrm>
            <a:off x="7010400" y="6213146"/>
            <a:ext cx="1620957" cy="369332"/>
          </a:xfrm>
          <a:prstGeom prst="rect">
            <a:avLst/>
          </a:prstGeom>
          <a:no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November ‘12</a:t>
            </a:r>
            <a:endParaRPr lang="en-US" sz="1800" b="0" dirty="0">
              <a:solidFill>
                <a:srgbClr val="000000"/>
              </a:solidFill>
              <a:latin typeface="Arial"/>
            </a:endParaRPr>
          </a:p>
        </p:txBody>
      </p:sp>
    </p:spTree>
    <p:extLst>
      <p:ext uri="{BB962C8B-B14F-4D97-AF65-F5344CB8AC3E}">
        <p14:creationId xmlns:p14="http://schemas.microsoft.com/office/powerpoint/2010/main" val="22090762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50170" y="164633"/>
            <a:ext cx="8026644" cy="911019"/>
          </a:xfrm>
          <a:prstGeom prst="rect">
            <a:avLst/>
          </a:prstGeom>
          <a:solidFill>
            <a:srgbClr val="000066"/>
          </a:solidFill>
          <a:ln w="22225">
            <a:solidFill>
              <a:srgbClr val="FFFF00"/>
            </a:solidFill>
            <a:miter lim="800000"/>
            <a:headEnd/>
            <a:tailEnd/>
          </a:ln>
        </p:spPr>
        <p:txBody>
          <a:bodyPr wrap="square" lIns="0" rIns="0">
            <a:spAutoFit/>
          </a:bodyPr>
          <a:lstStyle/>
          <a:p>
            <a:pPr>
              <a:lnSpc>
                <a:spcPct val="95000"/>
              </a:lnSpc>
              <a:spcBef>
                <a:spcPct val="10000"/>
              </a:spcBef>
              <a:defRPr/>
            </a:pPr>
            <a:r>
              <a:rPr lang="en-US" kern="0" dirty="0" smtClean="0">
                <a:solidFill>
                  <a:srgbClr val="FFCC00"/>
                </a:solidFill>
                <a:latin typeface="Arial"/>
                <a:cs typeface="Arial" charset="0"/>
              </a:rPr>
              <a:t>Routing from UNIMAS (Borneo/W Malaysia) Malaysia, </a:t>
            </a:r>
            <a:r>
              <a:rPr lang="en-US" sz="2600" kern="0" dirty="0" smtClean="0">
                <a:solidFill>
                  <a:srgbClr val="FFFFFF"/>
                </a:solidFill>
                <a:latin typeface="Arial"/>
                <a:cs typeface="Arial" charset="0"/>
              </a:rPr>
              <a:t>Jan 2013</a:t>
            </a:r>
            <a:endParaRPr lang="en-US" sz="2600"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3" cstate="print"/>
          <a:srcRect/>
          <a:stretch>
            <a:fillRect/>
          </a:stretch>
        </p:blipFill>
        <p:spPr bwMode="auto">
          <a:xfrm>
            <a:off x="421242" y="855865"/>
            <a:ext cx="729695" cy="373338"/>
          </a:xfrm>
          <a:prstGeom prst="rect">
            <a:avLst/>
          </a:prstGeom>
          <a:noFill/>
          <a:ln w="9525">
            <a:noFill/>
            <a:miter lim="800000"/>
            <a:headEnd/>
            <a:tailEnd/>
          </a:ln>
        </p:spPr>
      </p:pic>
      <p:sp>
        <p:nvSpPr>
          <p:cNvPr id="15" name="Text Box 6"/>
          <p:cNvSpPr txBox="1">
            <a:spLocks noChangeArrowheads="1"/>
          </p:cNvSpPr>
          <p:nvPr/>
        </p:nvSpPr>
        <p:spPr bwMode="auto">
          <a:xfrm>
            <a:off x="8332671" y="6309375"/>
            <a:ext cx="1344175" cy="313932"/>
          </a:xfrm>
          <a:prstGeom prst="rect">
            <a:avLst/>
          </a:prstGeom>
          <a:solidFill>
            <a:srgbClr val="DDF2FF"/>
          </a:solidFill>
          <a:ln w="22225">
            <a:solidFill>
              <a:srgbClr val="000066"/>
            </a:solidFill>
            <a:miter lim="800000"/>
            <a:headEnd/>
            <a:tailEnd/>
          </a:ln>
        </p:spPr>
        <p:txBody>
          <a:bodyPr wrap="square">
            <a:spAutoFit/>
          </a:bodyPr>
          <a:lstStyle/>
          <a:p>
            <a:pPr marL="233363" indent="-233363">
              <a:lnSpc>
                <a:spcPct val="90000"/>
              </a:lnSpc>
              <a:spcBef>
                <a:spcPct val="5000"/>
              </a:spcBef>
              <a:buClr>
                <a:srgbClr val="7E0000"/>
              </a:buClr>
              <a:tabLst>
                <a:tab pos="173038" algn="l"/>
              </a:tabLst>
            </a:pPr>
            <a:r>
              <a:rPr lang="en-US" sz="1600" dirty="0">
                <a:solidFill>
                  <a:srgbClr val="000066"/>
                </a:solidFill>
                <a:latin typeface="Verdana" pitchFamily="34" charset="0"/>
              </a:rPr>
              <a:t>R. Cottrell</a:t>
            </a:r>
            <a:endParaRPr lang="en-US" sz="1600" i="1" dirty="0">
              <a:solidFill>
                <a:srgbClr val="800000"/>
              </a:solidFill>
              <a:latin typeface="Verdana" pitchFamily="34" charset="0"/>
            </a:endParaRPr>
          </a:p>
        </p:txBody>
      </p:sp>
      <p:pic>
        <p:nvPicPr>
          <p:cNvPr id="3" name="Picture 2"/>
          <p:cNvPicPr>
            <a:picLocks noChangeAspect="1"/>
          </p:cNvPicPr>
          <p:nvPr/>
        </p:nvPicPr>
        <p:blipFill>
          <a:blip r:embed="rId4"/>
          <a:stretch>
            <a:fillRect/>
          </a:stretch>
        </p:blipFill>
        <p:spPr>
          <a:xfrm>
            <a:off x="5562600" y="1229203"/>
            <a:ext cx="2001002" cy="3463509"/>
          </a:xfrm>
          <a:prstGeom prst="rect">
            <a:avLst/>
          </a:prstGeom>
        </p:spPr>
      </p:pic>
      <p:pic>
        <p:nvPicPr>
          <p:cNvPr id="4" name="Picture 3"/>
          <p:cNvPicPr>
            <a:picLocks noChangeAspect="1"/>
          </p:cNvPicPr>
          <p:nvPr/>
        </p:nvPicPr>
        <p:blipFill>
          <a:blip r:embed="rId5"/>
          <a:stretch>
            <a:fillRect/>
          </a:stretch>
        </p:blipFill>
        <p:spPr>
          <a:xfrm>
            <a:off x="7563602" y="1184691"/>
            <a:ext cx="2342397" cy="3492493"/>
          </a:xfrm>
          <a:prstGeom prst="rect">
            <a:avLst/>
          </a:prstGeom>
        </p:spPr>
      </p:pic>
      <p:sp>
        <p:nvSpPr>
          <p:cNvPr id="12" name="Rectangle 11"/>
          <p:cNvSpPr/>
          <p:nvPr/>
        </p:nvSpPr>
        <p:spPr>
          <a:xfrm>
            <a:off x="5086288" y="5639170"/>
            <a:ext cx="4648200" cy="646331"/>
          </a:xfrm>
          <a:prstGeom prst="rect">
            <a:avLst/>
          </a:prstGeom>
          <a:solidFill>
            <a:srgbClr val="000066"/>
          </a:solidFill>
          <a:ln w="25400">
            <a:solidFill>
              <a:srgbClr val="FFCC00"/>
            </a:solidFill>
          </a:ln>
        </p:spPr>
        <p:txBody>
          <a:bodyPr wrap="square">
            <a:spAutoFit/>
          </a:bodyPr>
          <a:lstStyle/>
          <a:p>
            <a:pPr eaLnBrk="1" fontAlgn="auto" hangingPunct="1">
              <a:lnSpc>
                <a:spcPct val="100000"/>
              </a:lnSpc>
              <a:spcBef>
                <a:spcPts val="0"/>
              </a:spcBef>
              <a:spcAft>
                <a:spcPts val="0"/>
              </a:spcAft>
              <a:buClrTx/>
              <a:buSzTx/>
              <a:buFontTx/>
              <a:buNone/>
            </a:pPr>
            <a:r>
              <a:rPr lang="en-GB" sz="1800" b="0" dirty="0">
                <a:solidFill>
                  <a:srgbClr val="FFFFFF"/>
                </a:solidFill>
                <a:latin typeface="Arial" panose="020B0604020202020204" pitchFamily="34" charset="0"/>
              </a:rPr>
              <a:t>Apart from </a:t>
            </a:r>
            <a:r>
              <a:rPr lang="en-GB" sz="1800" b="0" dirty="0" smtClean="0">
                <a:solidFill>
                  <a:srgbClr val="FFFFFF"/>
                </a:solidFill>
                <a:latin typeface="Arial" panose="020B0604020202020204" pitchFamily="34" charset="0"/>
              </a:rPr>
              <a:t>within Western </a:t>
            </a:r>
            <a:r>
              <a:rPr lang="en-GB" sz="1800" b="0" dirty="0">
                <a:solidFill>
                  <a:srgbClr val="FFFFFF"/>
                </a:solidFill>
                <a:latin typeface="Arial" panose="020B0604020202020204" pitchFamily="34" charset="0"/>
              </a:rPr>
              <a:t>Malaysia the routes </a:t>
            </a:r>
            <a:r>
              <a:rPr lang="en-GB" sz="1800" b="0" dirty="0" smtClean="0">
                <a:solidFill>
                  <a:srgbClr val="FFFFFF"/>
                </a:solidFill>
                <a:latin typeface="Arial" panose="020B0604020202020204" pitchFamily="34" charset="0"/>
              </a:rPr>
              <a:t>are </a:t>
            </a:r>
            <a:r>
              <a:rPr lang="en-GB" sz="1800" b="0" dirty="0">
                <a:solidFill>
                  <a:srgbClr val="FFFFFF"/>
                </a:solidFill>
                <a:latin typeface="Arial" panose="020B0604020202020204" pitchFamily="34" charset="0"/>
              </a:rPr>
              <a:t>very </a:t>
            </a:r>
            <a:r>
              <a:rPr lang="en-GB" sz="1800" b="0" dirty="0" smtClean="0">
                <a:solidFill>
                  <a:srgbClr val="FFFFFF"/>
                </a:solidFill>
                <a:latin typeface="Arial" panose="020B0604020202020204" pitchFamily="34" charset="0"/>
              </a:rPr>
              <a:t>indirect</a:t>
            </a:r>
            <a:endParaRPr lang="en-GB" sz="1800" b="0" dirty="0">
              <a:solidFill>
                <a:srgbClr val="FFFFFF"/>
              </a:solidFill>
              <a:latin typeface="Arial"/>
            </a:endParaRPr>
          </a:p>
        </p:txBody>
      </p:sp>
      <p:pic>
        <p:nvPicPr>
          <p:cNvPr id="9" name="Picture 8"/>
          <p:cNvPicPr>
            <a:picLocks noChangeAspect="1"/>
          </p:cNvPicPr>
          <p:nvPr/>
        </p:nvPicPr>
        <p:blipFill>
          <a:blip r:embed="rId6"/>
          <a:stretch>
            <a:fillRect/>
          </a:stretch>
        </p:blipFill>
        <p:spPr>
          <a:xfrm>
            <a:off x="47785" y="1437672"/>
            <a:ext cx="4933888" cy="2631982"/>
          </a:xfrm>
          <a:prstGeom prst="rect">
            <a:avLst/>
          </a:prstGeom>
        </p:spPr>
      </p:pic>
      <p:pic>
        <p:nvPicPr>
          <p:cNvPr id="10" name="Picture 9"/>
          <p:cNvPicPr>
            <a:picLocks noChangeAspect="1"/>
          </p:cNvPicPr>
          <p:nvPr/>
        </p:nvPicPr>
        <p:blipFill>
          <a:blip r:embed="rId7"/>
          <a:stretch>
            <a:fillRect/>
          </a:stretch>
        </p:blipFill>
        <p:spPr>
          <a:xfrm>
            <a:off x="140594" y="4121170"/>
            <a:ext cx="4632485" cy="2742308"/>
          </a:xfrm>
          <a:prstGeom prst="rect">
            <a:avLst/>
          </a:prstGeom>
        </p:spPr>
      </p:pic>
      <p:sp>
        <p:nvSpPr>
          <p:cNvPr id="2" name="TextBox 1"/>
          <p:cNvSpPr txBox="1"/>
          <p:nvPr/>
        </p:nvSpPr>
        <p:spPr>
          <a:xfrm>
            <a:off x="327657" y="1086424"/>
            <a:ext cx="4677627" cy="369332"/>
          </a:xfrm>
          <a:prstGeom prst="rect">
            <a:avLst/>
          </a:prstGeom>
          <a:solidFill>
            <a:srgbClr val="FFFF00"/>
          </a:solid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RTT &amp; jitter (</a:t>
            </a:r>
            <a:r>
              <a:rPr lang="en-US" sz="1800" b="0" dirty="0" err="1" smtClean="0">
                <a:solidFill>
                  <a:srgbClr val="000000"/>
                </a:solidFill>
                <a:latin typeface="Arial"/>
              </a:rPr>
              <a:t>ms</a:t>
            </a:r>
            <a:r>
              <a:rPr lang="en-US" sz="1800" b="0" dirty="0" smtClean="0">
                <a:solidFill>
                  <a:srgbClr val="000000"/>
                </a:solidFill>
                <a:latin typeface="Arial"/>
              </a:rPr>
              <a:t>)  from UNIMAS to S.E. Asia</a:t>
            </a:r>
            <a:endParaRPr lang="en-US" sz="1800" b="0" dirty="0">
              <a:solidFill>
                <a:srgbClr val="000000"/>
              </a:solidFill>
              <a:latin typeface="Arial"/>
            </a:endParaRPr>
          </a:p>
        </p:txBody>
      </p:sp>
      <p:sp>
        <p:nvSpPr>
          <p:cNvPr id="13" name="TextBox 12"/>
          <p:cNvSpPr txBox="1"/>
          <p:nvPr/>
        </p:nvSpPr>
        <p:spPr>
          <a:xfrm>
            <a:off x="6019800" y="5107319"/>
            <a:ext cx="3258649" cy="523220"/>
          </a:xfrm>
          <a:prstGeom prst="rect">
            <a:avLst/>
          </a:prstGeom>
          <a:solidFill>
            <a:srgbClr val="FFFF00"/>
          </a:solidFill>
        </p:spPr>
        <p:txBody>
          <a:bodyPr wrap="none" rtlCol="0">
            <a:spAutoFit/>
          </a:bodyPr>
          <a:lstStyle/>
          <a:p>
            <a:pPr algn="l" eaLnBrk="1" fontAlgn="auto" hangingPunct="1">
              <a:lnSpc>
                <a:spcPct val="100000"/>
              </a:lnSpc>
              <a:spcBef>
                <a:spcPts val="0"/>
              </a:spcBef>
              <a:spcAft>
                <a:spcPts val="0"/>
              </a:spcAft>
              <a:buClrTx/>
              <a:buSzTx/>
              <a:buFontTx/>
              <a:buNone/>
            </a:pPr>
            <a:r>
              <a:rPr lang="en-US" b="0" dirty="0" smtClean="0">
                <a:solidFill>
                  <a:srgbClr val="000000"/>
                </a:solidFill>
                <a:latin typeface="Arial"/>
              </a:rPr>
              <a:t>Routes in S.E. Asia</a:t>
            </a:r>
            <a:endParaRPr lang="en-US" b="0" dirty="0">
              <a:solidFill>
                <a:srgbClr val="000000"/>
              </a:solidFill>
              <a:latin typeface="Arial"/>
            </a:endParaRPr>
          </a:p>
        </p:txBody>
      </p:sp>
      <p:sp>
        <p:nvSpPr>
          <p:cNvPr id="6" name="Rectangular Callout 5"/>
          <p:cNvSpPr/>
          <p:nvPr/>
        </p:nvSpPr>
        <p:spPr bwMode="auto">
          <a:xfrm>
            <a:off x="8332671" y="4861850"/>
            <a:ext cx="1401817" cy="306324"/>
          </a:xfrm>
          <a:prstGeom prst="wedgeRectCallout">
            <a:avLst>
              <a:gd name="adj1" fmla="val -172423"/>
              <a:gd name="adj2" fmla="val -368444"/>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1800" dirty="0" smtClean="0"/>
              <a:t>UNIMAS</a:t>
            </a:r>
          </a:p>
        </p:txBody>
      </p:sp>
      <p:sp>
        <p:nvSpPr>
          <p:cNvPr id="14" name="TextBox 13"/>
          <p:cNvSpPr txBox="1"/>
          <p:nvPr/>
        </p:nvSpPr>
        <p:spPr>
          <a:xfrm>
            <a:off x="130443" y="4121170"/>
            <a:ext cx="1403013" cy="369332"/>
          </a:xfrm>
          <a:prstGeom prst="rect">
            <a:avLst/>
          </a:prstGeom>
          <a:solidFill>
            <a:srgbClr val="FFFF00"/>
          </a:solidFill>
        </p:spPr>
        <p:txBody>
          <a:bodyPr wrap="none" rtlCol="0">
            <a:spAutoFit/>
          </a:bodyPr>
          <a:lstStyle/>
          <a:p>
            <a:pPr algn="l" eaLnBrk="1" fontAlgn="auto" hangingPunct="1">
              <a:lnSpc>
                <a:spcPct val="100000"/>
              </a:lnSpc>
              <a:spcBef>
                <a:spcPts val="0"/>
              </a:spcBef>
              <a:spcAft>
                <a:spcPts val="0"/>
              </a:spcAft>
              <a:buClrTx/>
              <a:buSzTx/>
              <a:buFontTx/>
              <a:buNone/>
            </a:pPr>
            <a:r>
              <a:rPr lang="en-US" sz="1800" b="0" dirty="0" smtClean="0">
                <a:solidFill>
                  <a:srgbClr val="000000"/>
                </a:solidFill>
                <a:latin typeface="Arial"/>
              </a:rPr>
              <a:t>To Malaysia</a:t>
            </a:r>
            <a:endParaRPr lang="en-US" sz="1800" b="0" dirty="0">
              <a:solidFill>
                <a:srgbClr val="000000"/>
              </a:solidFill>
              <a:latin typeface="Arial"/>
            </a:endParaRPr>
          </a:p>
        </p:txBody>
      </p:sp>
    </p:spTree>
    <p:extLst>
      <p:ext uri="{BB962C8B-B14F-4D97-AF65-F5344CB8AC3E}">
        <p14:creationId xmlns:p14="http://schemas.microsoft.com/office/powerpoint/2010/main" val="40185031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805" y="1047890"/>
            <a:ext cx="8979430" cy="945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100000"/>
              </a:lnSpc>
              <a:spcBef>
                <a:spcPct val="0"/>
              </a:spcBef>
              <a:buClrTx/>
              <a:buSzTx/>
              <a:buFontTx/>
              <a:buNone/>
            </a:pPr>
            <a:endParaRPr lang="en-US" sz="1800" b="0">
              <a:solidFill>
                <a:srgbClr val="FFFFFF"/>
              </a:solidFill>
            </a:endParaRPr>
          </a:p>
        </p:txBody>
      </p:sp>
      <p:sp>
        <p:nvSpPr>
          <p:cNvPr id="6" name="Text Box 319"/>
          <p:cNvSpPr txBox="1">
            <a:spLocks noChangeArrowheads="1"/>
          </p:cNvSpPr>
          <p:nvPr/>
        </p:nvSpPr>
        <p:spPr bwMode="auto">
          <a:xfrm>
            <a:off x="1150909" y="126170"/>
            <a:ext cx="7527380" cy="978729"/>
          </a:xfrm>
          <a:prstGeom prst="rect">
            <a:avLst/>
          </a:prstGeom>
          <a:solidFill>
            <a:srgbClr val="000066"/>
          </a:solidFill>
          <a:ln w="22225">
            <a:solidFill>
              <a:srgbClr val="FFFF00"/>
            </a:solidFill>
            <a:miter lim="800000"/>
            <a:headEnd/>
            <a:tailEnd/>
          </a:ln>
        </p:spPr>
        <p:txBody>
          <a:bodyPr wrap="square">
            <a:spAutoFit/>
          </a:bodyPr>
          <a:lstStyle/>
          <a:p>
            <a:pPr>
              <a:lnSpc>
                <a:spcPct val="90000"/>
              </a:lnSpc>
              <a:spcBef>
                <a:spcPct val="30000"/>
              </a:spcBef>
              <a:buFont typeface="Wingdings" pitchFamily="2" charset="2"/>
              <a:buNone/>
              <a:tabLst>
                <a:tab pos="457200" algn="l"/>
              </a:tabLst>
            </a:pPr>
            <a:r>
              <a:rPr lang="en-US" sz="3200" dirty="0" smtClean="0">
                <a:solidFill>
                  <a:srgbClr val="FFE43F"/>
                </a:solidFill>
                <a:latin typeface="Arial" pitchFamily="34" charset="0"/>
              </a:rPr>
              <a:t>Another View of the Digital Divide</a:t>
            </a:r>
          </a:p>
          <a:p>
            <a:pPr>
              <a:lnSpc>
                <a:spcPct val="90000"/>
              </a:lnSpc>
              <a:spcBef>
                <a:spcPct val="30000"/>
              </a:spcBef>
              <a:buFont typeface="Wingdings" pitchFamily="2" charset="2"/>
              <a:buNone/>
              <a:tabLst>
                <a:tab pos="457200" algn="l"/>
              </a:tabLst>
            </a:pPr>
            <a:r>
              <a:rPr lang="en-US" sz="2400" dirty="0" smtClean="0">
                <a:solidFill>
                  <a:schemeClr val="tx1"/>
                </a:solidFill>
                <a:latin typeface="Arial" pitchFamily="34" charset="0"/>
              </a:rPr>
              <a:t>Typical BW to Institutions, by Class</a:t>
            </a:r>
            <a:endParaRPr lang="en-US" sz="2000" i="1" dirty="0">
              <a:solidFill>
                <a:schemeClr val="tx1"/>
              </a:solidFill>
              <a:latin typeface="Arial"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10000"/>
                    </a14:imgEffect>
                    <a14:imgEffect>
                      <a14:brightnessContrast bright="-12000" contrast="54000"/>
                    </a14:imgEffect>
                  </a14:imgLayer>
                </a14:imgProps>
              </a:ext>
            </a:extLst>
          </a:blip>
          <a:stretch>
            <a:fillRect/>
          </a:stretch>
        </p:blipFill>
        <p:spPr>
          <a:xfrm>
            <a:off x="229208" y="1554138"/>
            <a:ext cx="4335642" cy="4773301"/>
          </a:xfrm>
          <a:prstGeom prst="rect">
            <a:avLst/>
          </a:prstGeom>
          <a:ln w="19050">
            <a:solidFill>
              <a:srgbClr val="FFE422"/>
            </a:solidFill>
          </a:ln>
        </p:spPr>
      </p:pic>
      <p:sp>
        <p:nvSpPr>
          <p:cNvPr id="7" name="Text Box 319"/>
          <p:cNvSpPr txBox="1">
            <a:spLocks noChangeArrowheads="1"/>
          </p:cNvSpPr>
          <p:nvPr/>
        </p:nvSpPr>
        <p:spPr bwMode="auto">
          <a:xfrm>
            <a:off x="209008" y="1111204"/>
            <a:ext cx="4355842" cy="424732"/>
          </a:xfrm>
          <a:prstGeom prst="rect">
            <a:avLst/>
          </a:prstGeom>
          <a:solidFill>
            <a:srgbClr val="000066"/>
          </a:solidFill>
          <a:ln w="22225">
            <a:solidFill>
              <a:srgbClr val="FFFF00"/>
            </a:solidFill>
            <a:miter lim="800000"/>
            <a:headEnd/>
            <a:tailEnd/>
          </a:ln>
        </p:spPr>
        <p:txBody>
          <a:bodyPr wrap="square">
            <a:spAutoFit/>
          </a:bodyPr>
          <a:lstStyle/>
          <a:p>
            <a:pPr>
              <a:lnSpc>
                <a:spcPct val="90000"/>
              </a:lnSpc>
              <a:spcBef>
                <a:spcPct val="30000"/>
              </a:spcBef>
              <a:buFont typeface="Wingdings" pitchFamily="2" charset="2"/>
              <a:buNone/>
              <a:tabLst>
                <a:tab pos="457200" algn="l"/>
              </a:tabLst>
            </a:pPr>
            <a:r>
              <a:rPr lang="en-US" sz="2400" dirty="0" smtClean="0">
                <a:solidFill>
                  <a:schemeClr val="tx1"/>
                </a:solidFill>
                <a:latin typeface="Arial" pitchFamily="34" charset="0"/>
              </a:rPr>
              <a:t>GEANT Partner Countries</a:t>
            </a:r>
            <a:endParaRPr lang="en-US" sz="2000" i="1" dirty="0">
              <a:solidFill>
                <a:schemeClr val="tx1"/>
              </a:solidFill>
              <a:latin typeface="Arial" pitchFamily="34"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rightnessContrast bright="-16000" contrast="41000"/>
                    </a14:imgEffect>
                  </a14:imgLayer>
                </a14:imgProps>
              </a:ext>
            </a:extLst>
          </a:blip>
          <a:stretch>
            <a:fillRect/>
          </a:stretch>
        </p:blipFill>
        <p:spPr>
          <a:xfrm>
            <a:off x="4564850" y="1547156"/>
            <a:ext cx="4973730" cy="4762082"/>
          </a:xfrm>
          <a:prstGeom prst="rect">
            <a:avLst/>
          </a:prstGeom>
          <a:ln w="19050">
            <a:solidFill>
              <a:srgbClr val="FFE422"/>
            </a:solidFill>
          </a:ln>
        </p:spPr>
      </p:pic>
      <p:sp>
        <p:nvSpPr>
          <p:cNvPr id="8" name="Text Box 319"/>
          <p:cNvSpPr txBox="1">
            <a:spLocks noChangeArrowheads="1"/>
          </p:cNvSpPr>
          <p:nvPr/>
        </p:nvSpPr>
        <p:spPr bwMode="auto">
          <a:xfrm>
            <a:off x="4564850" y="1096758"/>
            <a:ext cx="4971182" cy="424732"/>
          </a:xfrm>
          <a:prstGeom prst="rect">
            <a:avLst/>
          </a:prstGeom>
          <a:solidFill>
            <a:srgbClr val="000066"/>
          </a:solidFill>
          <a:ln w="22225">
            <a:solidFill>
              <a:srgbClr val="FFFF00"/>
            </a:solidFill>
            <a:miter lim="800000"/>
            <a:headEnd/>
            <a:tailEnd/>
          </a:ln>
        </p:spPr>
        <p:txBody>
          <a:bodyPr wrap="square">
            <a:spAutoFit/>
          </a:bodyPr>
          <a:lstStyle/>
          <a:p>
            <a:pPr>
              <a:lnSpc>
                <a:spcPct val="90000"/>
              </a:lnSpc>
              <a:spcBef>
                <a:spcPct val="30000"/>
              </a:spcBef>
              <a:buFont typeface="Wingdings" pitchFamily="2" charset="2"/>
              <a:buNone/>
              <a:tabLst>
                <a:tab pos="457200" algn="l"/>
              </a:tabLst>
            </a:pPr>
            <a:r>
              <a:rPr lang="en-US" sz="2400" dirty="0" smtClean="0">
                <a:solidFill>
                  <a:schemeClr val="tx1"/>
                </a:solidFill>
                <a:latin typeface="Arial" pitchFamily="34" charset="0"/>
              </a:rPr>
              <a:t>Non-GEANT Countries</a:t>
            </a:r>
            <a:endParaRPr lang="en-US" sz="2000" i="1" dirty="0">
              <a:solidFill>
                <a:schemeClr val="tx1"/>
              </a:solidFill>
              <a:latin typeface="Arial" pitchFamily="34" charset="0"/>
            </a:endParaRPr>
          </a:p>
        </p:txBody>
      </p:sp>
      <p:sp>
        <p:nvSpPr>
          <p:cNvPr id="5" name="TextBox 4"/>
          <p:cNvSpPr txBox="1"/>
          <p:nvPr/>
        </p:nvSpPr>
        <p:spPr>
          <a:xfrm>
            <a:off x="4564850" y="1554138"/>
            <a:ext cx="1809135" cy="437043"/>
          </a:xfrm>
          <a:prstGeom prst="rect">
            <a:avLst/>
          </a:prstGeom>
          <a:solidFill>
            <a:schemeClr val="tx1">
              <a:lumMod val="95000"/>
            </a:schemeClr>
          </a:solidFill>
        </p:spPr>
        <p:txBody>
          <a:bodyPr wrap="square" rtlCol="0">
            <a:spAutoFit/>
          </a:bodyPr>
          <a:lstStyle/>
          <a:p>
            <a:endParaRPr lang="en-US" dirty="0">
              <a:solidFill>
                <a:schemeClr val="tx1">
                  <a:lumMod val="50000"/>
                </a:schemeClr>
              </a:solidFill>
            </a:endParaRPr>
          </a:p>
        </p:txBody>
      </p:sp>
      <p:sp>
        <p:nvSpPr>
          <p:cNvPr id="10" name="Text Box 319"/>
          <p:cNvSpPr txBox="1">
            <a:spLocks noChangeArrowheads="1"/>
          </p:cNvSpPr>
          <p:nvPr/>
        </p:nvSpPr>
        <p:spPr bwMode="auto">
          <a:xfrm>
            <a:off x="209008" y="6327439"/>
            <a:ext cx="9327024" cy="424732"/>
          </a:xfrm>
          <a:prstGeom prst="rect">
            <a:avLst/>
          </a:prstGeom>
          <a:solidFill>
            <a:srgbClr val="000066"/>
          </a:solidFill>
          <a:ln w="22225">
            <a:solidFill>
              <a:srgbClr val="FFFF00"/>
            </a:solidFill>
            <a:miter lim="800000"/>
            <a:headEnd/>
            <a:tailEnd/>
          </a:ln>
        </p:spPr>
        <p:txBody>
          <a:bodyPr wrap="square">
            <a:spAutoFit/>
          </a:bodyPr>
          <a:lstStyle/>
          <a:p>
            <a:pPr>
              <a:lnSpc>
                <a:spcPct val="90000"/>
              </a:lnSpc>
              <a:spcBef>
                <a:spcPct val="30000"/>
              </a:spcBef>
              <a:buFont typeface="Wingdings" pitchFamily="2" charset="2"/>
              <a:buNone/>
              <a:tabLst>
                <a:tab pos="457200" algn="l"/>
              </a:tabLst>
            </a:pPr>
            <a:r>
              <a:rPr lang="en-US" sz="2400" dirty="0" smtClean="0">
                <a:solidFill>
                  <a:schemeClr val="tx1"/>
                </a:solidFill>
                <a:latin typeface="Arial" pitchFamily="34" charset="0"/>
              </a:rPr>
              <a:t>2013 </a:t>
            </a:r>
            <a:r>
              <a:rPr lang="en-US" sz="2400" dirty="0" err="1" smtClean="0">
                <a:solidFill>
                  <a:schemeClr val="tx1"/>
                </a:solidFill>
                <a:latin typeface="Arial" pitchFamily="34" charset="0"/>
              </a:rPr>
              <a:t>Terena</a:t>
            </a:r>
            <a:r>
              <a:rPr lang="en-US" sz="2400" dirty="0" smtClean="0">
                <a:solidFill>
                  <a:schemeClr val="tx1"/>
                </a:solidFill>
                <a:latin typeface="Arial" pitchFamily="34" charset="0"/>
              </a:rPr>
              <a:t> Compendium</a:t>
            </a:r>
            <a:endParaRPr lang="en-US" sz="2000" i="1" dirty="0">
              <a:solidFill>
                <a:schemeClr val="tx1"/>
              </a:solidFill>
              <a:latin typeface="Arial" pitchFamily="34" charset="0"/>
            </a:endParaRPr>
          </a:p>
        </p:txBody>
      </p:sp>
    </p:spTree>
    <p:extLst>
      <p:ext uri="{BB962C8B-B14F-4D97-AF65-F5344CB8AC3E}">
        <p14:creationId xmlns:p14="http://schemas.microsoft.com/office/powerpoint/2010/main" val="41101189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447822"/>
            <a:ext cx="9220200" cy="5281446"/>
          </a:xfrm>
          <a:prstGeom prst="rect">
            <a:avLst/>
          </a:prstGeom>
          <a:solidFill>
            <a:srgbClr val="000042"/>
          </a:solidFill>
          <a:ln w="25400">
            <a:solidFill>
              <a:srgbClr val="FFDC61"/>
            </a:solidFill>
          </a:ln>
        </p:spPr>
        <p:txBody>
          <a:bodyPr wrap="square">
            <a:spAutoFit/>
          </a:bodyPr>
          <a:lstStyle/>
          <a:p>
            <a:pPr algn="l" eaLnBrk="1" fontAlgn="auto" hangingPunct="1">
              <a:lnSpc>
                <a:spcPct val="96000"/>
              </a:lnSpc>
              <a:spcBef>
                <a:spcPts val="0"/>
              </a:spcBef>
              <a:spcAft>
                <a:spcPts val="900"/>
              </a:spcAft>
              <a:buClrTx/>
              <a:buSzTx/>
              <a:buFontTx/>
              <a:buNone/>
            </a:pPr>
            <a:r>
              <a:rPr lang="en-US" sz="2000" i="1" dirty="0" smtClean="0">
                <a:solidFill>
                  <a:srgbClr val="FFFFFF"/>
                </a:solidFill>
                <a:latin typeface="Arial"/>
              </a:rPr>
              <a:t>It is an unprecedented triumph of science that mankind, through the use of modern  </a:t>
            </a:r>
            <a:r>
              <a:rPr lang="en-US" sz="2000" dirty="0" smtClean="0">
                <a:solidFill>
                  <a:srgbClr val="FFFFFF"/>
                </a:solidFill>
                <a:latin typeface="Arial"/>
              </a:rPr>
              <a:t>ICTs, has the means to expand economic resources for all countries, enhance the intellectual capabilities of their citizens, and develop their culture and trust in other societies. </a:t>
            </a:r>
          </a:p>
          <a:p>
            <a:pPr algn="l" eaLnBrk="1" fontAlgn="auto" hangingPunct="1">
              <a:lnSpc>
                <a:spcPct val="96000"/>
              </a:lnSpc>
              <a:spcBef>
                <a:spcPts val="0"/>
              </a:spcBef>
              <a:spcAft>
                <a:spcPts val="900"/>
              </a:spcAft>
              <a:buClrTx/>
              <a:buSzTx/>
              <a:buFontTx/>
              <a:buNone/>
            </a:pPr>
            <a:r>
              <a:rPr lang="en-US" sz="2000" dirty="0" smtClean="0">
                <a:solidFill>
                  <a:srgbClr val="FFFFFF"/>
                </a:solidFill>
                <a:latin typeface="Arial"/>
              </a:rPr>
              <a:t>The Internet, like science itself, is fundamentally transnational and ubiquitous in character. </a:t>
            </a:r>
          </a:p>
          <a:p>
            <a:pPr algn="l" eaLnBrk="1" fontAlgn="auto" hangingPunct="1">
              <a:lnSpc>
                <a:spcPct val="96000"/>
              </a:lnSpc>
              <a:spcBef>
                <a:spcPts val="0"/>
              </a:spcBef>
              <a:spcAft>
                <a:spcPts val="900"/>
              </a:spcAft>
              <a:buClrTx/>
              <a:buSzTx/>
              <a:buFontTx/>
              <a:buNone/>
            </a:pPr>
            <a:r>
              <a:rPr lang="en-US" sz="2000" dirty="0" smtClean="0">
                <a:solidFill>
                  <a:srgbClr val="FFFFFF"/>
                </a:solidFill>
                <a:latin typeface="Arial"/>
              </a:rPr>
              <a:t>The Internet, and its attendant information tools, is the indispensable channel of scientific discourse…  offering to all the benefits of open science, without secrecy and without borders.</a:t>
            </a:r>
          </a:p>
          <a:p>
            <a:pPr algn="l" eaLnBrk="1" fontAlgn="auto" hangingPunct="1">
              <a:lnSpc>
                <a:spcPct val="96000"/>
              </a:lnSpc>
              <a:spcBef>
                <a:spcPts val="0"/>
              </a:spcBef>
              <a:spcAft>
                <a:spcPts val="900"/>
              </a:spcAft>
              <a:buClrTx/>
              <a:buSzTx/>
              <a:buFontTx/>
              <a:buNone/>
            </a:pPr>
            <a:r>
              <a:rPr lang="en-US" sz="2000" dirty="0" smtClean="0">
                <a:solidFill>
                  <a:srgbClr val="FFFFFF"/>
                </a:solidFill>
                <a:latin typeface="Arial"/>
              </a:rPr>
              <a:t>In the 21</a:t>
            </a:r>
            <a:r>
              <a:rPr lang="en-US" sz="2000" baseline="30000" dirty="0" smtClean="0">
                <a:solidFill>
                  <a:srgbClr val="FFFFFF"/>
                </a:solidFill>
                <a:latin typeface="Arial"/>
              </a:rPr>
              <a:t>st</a:t>
            </a:r>
            <a:r>
              <a:rPr lang="en-US" sz="2000" dirty="0" smtClean="0">
                <a:solidFill>
                  <a:srgbClr val="FFFFFF"/>
                </a:solidFill>
                <a:latin typeface="Arial"/>
              </a:rPr>
              <a:t> century, the Internet and other interconnected networks (cyberspace) have become critical to human well-being and the political independence and territorial integrity of nation states.</a:t>
            </a:r>
          </a:p>
          <a:p>
            <a:pPr algn="l" eaLnBrk="1" fontAlgn="auto" hangingPunct="1">
              <a:lnSpc>
                <a:spcPct val="96000"/>
              </a:lnSpc>
              <a:spcBef>
                <a:spcPts val="0"/>
              </a:spcBef>
              <a:spcAft>
                <a:spcPts val="900"/>
              </a:spcAft>
              <a:buClrTx/>
              <a:buSzTx/>
              <a:buFontTx/>
              <a:buNone/>
            </a:pPr>
            <a:r>
              <a:rPr lang="en-US" sz="2000" dirty="0" smtClean="0">
                <a:solidFill>
                  <a:srgbClr val="FFFFFF"/>
                </a:solidFill>
                <a:latin typeface="Arial"/>
              </a:rPr>
              <a:t>Information and communication systems and networks underpin national and economic security for all countries and serve as a central nervous system for response capabilities, business and </a:t>
            </a:r>
            <a:r>
              <a:rPr lang="en-US" sz="2000" dirty="0" err="1" smtClean="0">
                <a:solidFill>
                  <a:srgbClr val="FFFFFF"/>
                </a:solidFill>
                <a:latin typeface="Arial"/>
              </a:rPr>
              <a:t>gov’t</a:t>
            </a:r>
            <a:r>
              <a:rPr lang="en-US" sz="2000" dirty="0" smtClean="0">
                <a:solidFill>
                  <a:srgbClr val="FFFFFF"/>
                </a:solidFill>
                <a:latin typeface="Arial"/>
              </a:rPr>
              <a:t> operations, human services, public health, and individual enrichment.                </a:t>
            </a:r>
            <a:r>
              <a:rPr lang="en-US" sz="1800" dirty="0" smtClean="0">
                <a:solidFill>
                  <a:srgbClr val="FFFFFF"/>
                </a:solidFill>
                <a:latin typeface="Arial"/>
              </a:rPr>
              <a:t>                                                          </a:t>
            </a:r>
            <a:r>
              <a:rPr lang="en-US" sz="1600" b="0" dirty="0" smtClean="0">
                <a:solidFill>
                  <a:srgbClr val="FFFFFF"/>
                </a:solidFill>
                <a:latin typeface="Arial"/>
              </a:rPr>
              <a:t>                                                                                                  </a:t>
            </a:r>
          </a:p>
        </p:txBody>
      </p:sp>
      <p:sp>
        <p:nvSpPr>
          <p:cNvPr id="9" name="Title 1"/>
          <p:cNvSpPr txBox="1">
            <a:spLocks/>
          </p:cNvSpPr>
          <p:nvPr/>
        </p:nvSpPr>
        <p:spPr>
          <a:xfrm>
            <a:off x="228600" y="76200"/>
            <a:ext cx="8839201" cy="1143000"/>
          </a:xfrm>
          <a:prstGeom prst="rect">
            <a:avLst/>
          </a:prstGeom>
        </p:spPr>
        <p:txBody>
          <a:bodyPr/>
          <a:lstStyle/>
          <a:p>
            <a:pPr>
              <a:lnSpc>
                <a:spcPct val="90000"/>
              </a:lnSpc>
              <a:spcBef>
                <a:spcPct val="0"/>
              </a:spcBef>
              <a:buClrTx/>
              <a:buSzTx/>
              <a:buFontTx/>
              <a:buNone/>
              <a:defRPr/>
            </a:pPr>
            <a:r>
              <a:rPr lang="en-US" sz="3600" kern="0" dirty="0" smtClean="0">
                <a:solidFill>
                  <a:srgbClr val="FFCC00"/>
                </a:solidFill>
                <a:latin typeface="Arial"/>
              </a:rPr>
              <a:t>    </a:t>
            </a:r>
            <a:r>
              <a:rPr lang="en-US" sz="3600" kern="0" dirty="0" err="1" smtClean="0">
                <a:solidFill>
                  <a:srgbClr val="FFCC00"/>
                </a:solidFill>
                <a:latin typeface="Arial"/>
              </a:rPr>
              <a:t>Erice</a:t>
            </a:r>
            <a:r>
              <a:rPr lang="en-US" sz="3600" kern="0" dirty="0" smtClean="0">
                <a:solidFill>
                  <a:srgbClr val="FFCC00"/>
                </a:solidFill>
                <a:latin typeface="Arial"/>
              </a:rPr>
              <a:t> Declaration </a:t>
            </a:r>
            <a:r>
              <a:rPr lang="en-US" sz="3200" dirty="0" smtClean="0">
                <a:solidFill>
                  <a:srgbClr val="FFFFFF"/>
                </a:solidFill>
                <a:latin typeface="Arial"/>
              </a:rPr>
              <a:t>on Principles </a:t>
            </a:r>
            <a:r>
              <a:rPr lang="en-US" sz="2400" dirty="0" smtClean="0">
                <a:solidFill>
                  <a:srgbClr val="FFFFFF"/>
                </a:solidFill>
                <a:latin typeface="Arial"/>
              </a:rPr>
              <a:t/>
            </a:r>
            <a:br>
              <a:rPr lang="en-US" sz="2400" dirty="0" smtClean="0">
                <a:solidFill>
                  <a:srgbClr val="FFFFFF"/>
                </a:solidFill>
                <a:latin typeface="Arial"/>
              </a:rPr>
            </a:br>
            <a:r>
              <a:rPr lang="en-US" sz="2400" dirty="0" smtClean="0">
                <a:solidFill>
                  <a:srgbClr val="FFFFFF"/>
                </a:solidFill>
                <a:latin typeface="Arial"/>
              </a:rPr>
              <a:t>     for Cyber Stability and Cyber Peace</a:t>
            </a:r>
            <a:endParaRPr lang="en-US" sz="1800" kern="0" dirty="0">
              <a:solidFill>
                <a:srgbClr val="FFFFFF"/>
              </a:solidFill>
              <a:latin typeface="Arial"/>
            </a:endParaRPr>
          </a:p>
        </p:txBody>
      </p:sp>
      <p:pic>
        <p:nvPicPr>
          <p:cNvPr id="8" name="Picture 3"/>
          <p:cNvPicPr>
            <a:picLocks noChangeAspect="1" noChangeArrowheads="1"/>
          </p:cNvPicPr>
          <p:nvPr/>
        </p:nvPicPr>
        <p:blipFill>
          <a:blip r:embed="rId2" cstate="print"/>
          <a:srcRect/>
          <a:stretch>
            <a:fillRect/>
          </a:stretch>
        </p:blipFill>
        <p:spPr bwMode="auto">
          <a:xfrm>
            <a:off x="304800" y="152441"/>
            <a:ext cx="1071625" cy="1116903"/>
          </a:xfrm>
          <a:prstGeom prst="rect">
            <a:avLst/>
          </a:prstGeom>
          <a:noFill/>
          <a:ln w="9525">
            <a:noFill/>
            <a:miter lim="800000"/>
            <a:headEnd/>
            <a:tailEnd/>
          </a:ln>
        </p:spPr>
      </p:pic>
      <p:sp>
        <p:nvSpPr>
          <p:cNvPr id="6" name="Footer Placeholder 3"/>
          <p:cNvSpPr txBox="1">
            <a:spLocks/>
          </p:cNvSpPr>
          <p:nvPr/>
        </p:nvSpPr>
        <p:spPr bwMode="auto">
          <a:xfrm>
            <a:off x="1752600" y="990600"/>
            <a:ext cx="6324600" cy="457200"/>
          </a:xfrm>
          <a:prstGeom prst="rect">
            <a:avLst/>
          </a:prstGeom>
          <a:solidFill>
            <a:srgbClr val="000066"/>
          </a:solidFill>
          <a:ln w="25400" algn="ctr">
            <a:solidFill>
              <a:srgbClr val="F8E556"/>
            </a:solidFill>
            <a:miter lim="800000"/>
            <a:headEnd/>
            <a:tailEnd/>
          </a:ln>
          <a:effectLst>
            <a:outerShdw dist="20000" dir="5400000" rotWithShape="0">
              <a:srgbClr val="000000">
                <a:alpha val="37999"/>
              </a:srgbClr>
            </a:outerShdw>
          </a:effectLst>
        </p:spPr>
        <p:txBody>
          <a:bodyPr/>
          <a:lstStyle/>
          <a:p>
            <a:pPr fontAlgn="auto">
              <a:lnSpc>
                <a:spcPct val="100000"/>
              </a:lnSpc>
              <a:spcBef>
                <a:spcPct val="0"/>
              </a:spcBef>
              <a:spcAft>
                <a:spcPts val="0"/>
              </a:spcAft>
              <a:buClrTx/>
              <a:buSzTx/>
              <a:buFontTx/>
              <a:buNone/>
              <a:defRPr/>
            </a:pPr>
            <a:r>
              <a:rPr lang="en-US" sz="2400" kern="0" dirty="0" smtClean="0">
                <a:solidFill>
                  <a:srgbClr val="FFFFFF"/>
                </a:solidFill>
                <a:latin typeface="Helvetica" pitchFamily="1" charset="0"/>
              </a:rPr>
              <a:t>World Federation of Scientists (2009)</a:t>
            </a:r>
            <a:endParaRPr lang="en-US" sz="2400" kern="0" dirty="0">
              <a:solidFill>
                <a:sysClr val="windowText" lastClr="000000"/>
              </a:solidFill>
              <a:latin typeface="Aria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7" y="1359883"/>
            <a:ext cx="9448800" cy="5242461"/>
          </a:xfrm>
          <a:prstGeom prst="rect">
            <a:avLst/>
          </a:prstGeom>
          <a:solidFill>
            <a:srgbClr val="000042"/>
          </a:solidFill>
          <a:ln w="25400">
            <a:solidFill>
              <a:srgbClr val="FFDC61"/>
            </a:solidFill>
          </a:ln>
        </p:spPr>
        <p:txBody>
          <a:bodyPr wrap="square">
            <a:spAutoFit/>
          </a:bodyPr>
          <a:lstStyle/>
          <a:p>
            <a:pPr algn="l" eaLnBrk="1" fontAlgn="auto" hangingPunct="1">
              <a:lnSpc>
                <a:spcPct val="100000"/>
              </a:lnSpc>
              <a:spcBef>
                <a:spcPts val="0"/>
              </a:spcBef>
              <a:spcAft>
                <a:spcPts val="800"/>
              </a:spcAft>
              <a:buClrTx/>
              <a:buSzTx/>
              <a:buFontTx/>
              <a:buNone/>
            </a:pPr>
            <a:r>
              <a:rPr lang="en-US" sz="2200" dirty="0" smtClean="0">
                <a:solidFill>
                  <a:srgbClr val="FFFFFF"/>
                </a:solidFill>
                <a:latin typeface="Arial"/>
              </a:rPr>
              <a:t>We advocate the following principles:</a:t>
            </a:r>
          </a:p>
          <a:p>
            <a:pPr marL="509588" indent="-393700" algn="l" eaLnBrk="1" fontAlgn="auto" hangingPunct="1">
              <a:lnSpc>
                <a:spcPct val="100000"/>
              </a:lnSpc>
              <a:spcBef>
                <a:spcPts val="0"/>
              </a:spcBef>
              <a:spcAft>
                <a:spcPts val="800"/>
              </a:spcAft>
              <a:buClrTx/>
              <a:buSzTx/>
              <a:buFontTx/>
              <a:buNone/>
            </a:pPr>
            <a:r>
              <a:rPr lang="en-US" sz="2200" dirty="0" smtClean="0">
                <a:solidFill>
                  <a:srgbClr val="FFFFFF"/>
                </a:solidFill>
                <a:latin typeface="Arial"/>
              </a:rPr>
              <a:t>1.  All governments should recognize that international law guarantees individuals the free flow of information and ideas; these guarantees also apply to cyberspace. </a:t>
            </a:r>
          </a:p>
          <a:p>
            <a:pPr marL="509588" indent="-393700" algn="l" eaLnBrk="1" fontAlgn="auto" hangingPunct="1">
              <a:lnSpc>
                <a:spcPct val="100000"/>
              </a:lnSpc>
              <a:spcBef>
                <a:spcPts val="0"/>
              </a:spcBef>
              <a:spcAft>
                <a:spcPts val="800"/>
              </a:spcAft>
              <a:buClrTx/>
              <a:buSzTx/>
              <a:buFontTx/>
              <a:buNone/>
            </a:pPr>
            <a:r>
              <a:rPr lang="en-US" sz="2200" dirty="0" smtClean="0">
                <a:solidFill>
                  <a:srgbClr val="FFFFFF"/>
                </a:solidFill>
                <a:latin typeface="Arial"/>
              </a:rPr>
              <a:t>2. All countries should work together to develop a common code of cyber conduct and harmonized global legal framework.</a:t>
            </a:r>
          </a:p>
          <a:p>
            <a:pPr marL="509588" indent="-393700" algn="l" eaLnBrk="1" fontAlgn="auto" hangingPunct="1">
              <a:lnSpc>
                <a:spcPct val="100000"/>
              </a:lnSpc>
              <a:spcBef>
                <a:spcPts val="0"/>
              </a:spcBef>
              <a:spcAft>
                <a:spcPts val="800"/>
              </a:spcAft>
              <a:buClrTx/>
              <a:buSzTx/>
              <a:buFontTx/>
              <a:buNone/>
            </a:pPr>
            <a:r>
              <a:rPr lang="en-US" sz="2200" dirty="0" smtClean="0">
                <a:solidFill>
                  <a:srgbClr val="FFFFFF"/>
                </a:solidFill>
                <a:latin typeface="Arial"/>
              </a:rPr>
              <a:t>3. All users, service providers, and governments should work to ensure that cyberspace is not used in any way that would result in the exploitation of users, particularly the young and defenseless, through violence or degradation.</a:t>
            </a:r>
          </a:p>
          <a:p>
            <a:pPr marL="509588" indent="-393700" algn="l" eaLnBrk="1" fontAlgn="auto" hangingPunct="1">
              <a:lnSpc>
                <a:spcPct val="100000"/>
              </a:lnSpc>
              <a:spcBef>
                <a:spcPts val="0"/>
              </a:spcBef>
              <a:spcAft>
                <a:spcPts val="800"/>
              </a:spcAft>
              <a:buClrTx/>
              <a:buSzTx/>
              <a:buFontTx/>
              <a:buNone/>
            </a:pPr>
            <a:r>
              <a:rPr lang="en-US" sz="2200" dirty="0" smtClean="0">
                <a:solidFill>
                  <a:srgbClr val="FFFFFF"/>
                </a:solidFill>
                <a:latin typeface="Arial"/>
              </a:rPr>
              <a:t>4. Governments, organizations, and the private sector, including individuals, should implement and maintain comprehensive security programs based upon internationally accepted best practices and standards …</a:t>
            </a:r>
            <a:endParaRPr lang="en-US" sz="2200" dirty="0">
              <a:solidFill>
                <a:srgbClr val="FFFFFF"/>
              </a:solidFill>
              <a:latin typeface="Arial"/>
            </a:endParaRPr>
          </a:p>
        </p:txBody>
      </p:sp>
      <p:sp>
        <p:nvSpPr>
          <p:cNvPr id="9" name="Title 1"/>
          <p:cNvSpPr txBox="1">
            <a:spLocks/>
          </p:cNvSpPr>
          <p:nvPr/>
        </p:nvSpPr>
        <p:spPr>
          <a:xfrm>
            <a:off x="762023" y="76200"/>
            <a:ext cx="8305801" cy="1143000"/>
          </a:xfrm>
          <a:prstGeom prst="rect">
            <a:avLst/>
          </a:prstGeom>
        </p:spPr>
        <p:txBody>
          <a:bodyPr/>
          <a:lstStyle/>
          <a:p>
            <a:pPr>
              <a:lnSpc>
                <a:spcPct val="90000"/>
              </a:lnSpc>
              <a:spcBef>
                <a:spcPct val="0"/>
              </a:spcBef>
              <a:buClrTx/>
              <a:buSzTx/>
              <a:buFontTx/>
              <a:buNone/>
              <a:defRPr/>
            </a:pPr>
            <a:r>
              <a:rPr lang="en-US" sz="3600" kern="0" dirty="0" err="1" smtClean="0">
                <a:solidFill>
                  <a:srgbClr val="FFCC00"/>
                </a:solidFill>
                <a:latin typeface="Arial"/>
              </a:rPr>
              <a:t>Erice</a:t>
            </a:r>
            <a:r>
              <a:rPr lang="en-US" sz="3600" kern="0" dirty="0" smtClean="0">
                <a:solidFill>
                  <a:srgbClr val="FFCC00"/>
                </a:solidFill>
                <a:latin typeface="Arial"/>
              </a:rPr>
              <a:t> Declaration</a:t>
            </a:r>
            <a:r>
              <a:rPr lang="en-US" sz="3200" dirty="0" smtClean="0">
                <a:solidFill>
                  <a:srgbClr val="FFFFFF"/>
                </a:solidFill>
                <a:latin typeface="Arial"/>
              </a:rPr>
              <a:t> on Principles </a:t>
            </a:r>
            <a:r>
              <a:rPr lang="en-US" sz="2400" dirty="0" smtClean="0">
                <a:solidFill>
                  <a:srgbClr val="FFFFFF"/>
                </a:solidFill>
                <a:latin typeface="Arial"/>
              </a:rPr>
              <a:t/>
            </a:r>
            <a:br>
              <a:rPr lang="en-US" sz="2400" dirty="0" smtClean="0">
                <a:solidFill>
                  <a:srgbClr val="FFFFFF"/>
                </a:solidFill>
                <a:latin typeface="Arial"/>
              </a:rPr>
            </a:br>
            <a:r>
              <a:rPr lang="en-US" sz="2400" dirty="0" smtClean="0">
                <a:solidFill>
                  <a:srgbClr val="FFFFFF"/>
                </a:solidFill>
                <a:latin typeface="Arial"/>
              </a:rPr>
              <a:t>     for Cyber Stability and Cyber Peace</a:t>
            </a:r>
            <a:endParaRPr lang="en-US" sz="1800" kern="0" dirty="0">
              <a:solidFill>
                <a:srgbClr val="FFFFFF"/>
              </a:solidFill>
              <a:latin typeface="Arial"/>
            </a:endParaRPr>
          </a:p>
        </p:txBody>
      </p:sp>
      <p:pic>
        <p:nvPicPr>
          <p:cNvPr id="5" name="Picture 9"/>
          <p:cNvPicPr>
            <a:picLocks noChangeAspect="1" noChangeArrowheads="1"/>
          </p:cNvPicPr>
          <p:nvPr/>
        </p:nvPicPr>
        <p:blipFill>
          <a:blip r:embed="rId2" cstate="print"/>
          <a:srcRect/>
          <a:stretch>
            <a:fillRect/>
          </a:stretch>
        </p:blipFill>
        <p:spPr bwMode="auto">
          <a:xfrm>
            <a:off x="7376160" y="6172242"/>
            <a:ext cx="2377440" cy="371475"/>
          </a:xfrm>
          <a:prstGeom prst="rect">
            <a:avLst/>
          </a:prstGeom>
          <a:noFill/>
          <a:ln w="19050">
            <a:solidFill>
              <a:srgbClr val="FFDC61"/>
            </a:solid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304800" y="152441"/>
            <a:ext cx="1071625" cy="1116903"/>
          </a:xfrm>
          <a:prstGeom prst="rect">
            <a:avLst/>
          </a:prstGeom>
          <a:noFill/>
          <a:ln w="9525">
            <a:noFill/>
            <a:miter lim="800000"/>
            <a:headEnd/>
            <a:tailEnd/>
          </a:ln>
        </p:spPr>
      </p:pic>
      <p:sp>
        <p:nvSpPr>
          <p:cNvPr id="6" name="Footer Placeholder 3"/>
          <p:cNvSpPr txBox="1">
            <a:spLocks/>
          </p:cNvSpPr>
          <p:nvPr/>
        </p:nvSpPr>
        <p:spPr bwMode="auto">
          <a:xfrm>
            <a:off x="1671575" y="955875"/>
            <a:ext cx="6324600" cy="457200"/>
          </a:xfrm>
          <a:prstGeom prst="rect">
            <a:avLst/>
          </a:prstGeom>
          <a:solidFill>
            <a:srgbClr val="000066"/>
          </a:solidFill>
          <a:ln w="25400" algn="ctr">
            <a:solidFill>
              <a:srgbClr val="F8E556"/>
            </a:solidFill>
            <a:miter lim="800000"/>
            <a:headEnd/>
            <a:tailEnd/>
          </a:ln>
          <a:effectLst>
            <a:outerShdw dist="20000" dir="5400000" rotWithShape="0">
              <a:srgbClr val="000000">
                <a:alpha val="37999"/>
              </a:srgbClr>
            </a:outerShdw>
          </a:effectLst>
        </p:spPr>
        <p:txBody>
          <a:bodyPr/>
          <a:lstStyle/>
          <a:p>
            <a:pPr fontAlgn="auto">
              <a:lnSpc>
                <a:spcPct val="100000"/>
              </a:lnSpc>
              <a:spcBef>
                <a:spcPct val="0"/>
              </a:spcBef>
              <a:spcAft>
                <a:spcPts val="0"/>
              </a:spcAft>
              <a:buClrTx/>
              <a:buSzTx/>
              <a:buFontTx/>
              <a:buNone/>
              <a:defRPr/>
            </a:pPr>
            <a:r>
              <a:rPr lang="en-US" sz="2400" kern="0" dirty="0" smtClean="0">
                <a:solidFill>
                  <a:srgbClr val="FFFFFF"/>
                </a:solidFill>
                <a:latin typeface="Helvetica" pitchFamily="1" charset="0"/>
              </a:rPr>
              <a:t>World Federation of Scientists (2009)</a:t>
            </a:r>
            <a:endParaRPr lang="en-US" sz="2400" kern="0" dirty="0">
              <a:solidFill>
                <a:sysClr val="windowText" lastClr="000000"/>
              </a:solidFill>
              <a:latin typeface="Aria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6930" name="Rectangle 2"/>
          <p:cNvSpPr>
            <a:spLocks noGrp="1" noChangeArrowheads="1"/>
          </p:cNvSpPr>
          <p:nvPr>
            <p:ph type="title"/>
          </p:nvPr>
        </p:nvSpPr>
        <p:spPr>
          <a:xfrm>
            <a:off x="1320808" y="0"/>
            <a:ext cx="7442200" cy="1028700"/>
          </a:xfrm>
        </p:spPr>
        <p:txBody>
          <a:bodyPr/>
          <a:lstStyle/>
          <a:p>
            <a:pPr algn="l" eaLnBrk="1" hangingPunct="1">
              <a:defRPr/>
            </a:pPr>
            <a:r>
              <a:rPr lang="en-US" b="1" dirty="0" smtClean="0"/>
              <a:t>           </a:t>
            </a:r>
            <a:r>
              <a:rPr lang="en-US" sz="3200" b="1" dirty="0" smtClean="0"/>
              <a:t>SCIC Monitoring WG</a:t>
            </a:r>
            <a:br>
              <a:rPr lang="en-US" sz="3200" b="1" dirty="0" smtClean="0"/>
            </a:br>
            <a:r>
              <a:rPr lang="en-US" sz="3200" b="1" dirty="0" smtClean="0"/>
              <a:t> 	 </a:t>
            </a:r>
            <a:r>
              <a:rPr lang="en-US" sz="3200" b="1" dirty="0" err="1" smtClean="0"/>
              <a:t>PingER</a:t>
            </a:r>
            <a:r>
              <a:rPr lang="en-US" sz="3200" b="1" dirty="0" smtClean="0"/>
              <a:t> (Also IEPM-BW)</a:t>
            </a:r>
            <a:endParaRPr lang="en-US" sz="3200" dirty="0" smtClean="0"/>
          </a:p>
        </p:txBody>
      </p:sp>
      <p:sp>
        <p:nvSpPr>
          <p:cNvPr id="4476931" name="Rectangle 3"/>
          <p:cNvSpPr>
            <a:spLocks noGrp="1" noChangeArrowheads="1"/>
          </p:cNvSpPr>
          <p:nvPr>
            <p:ph type="body" sz="half" idx="1"/>
          </p:nvPr>
        </p:nvSpPr>
        <p:spPr>
          <a:xfrm>
            <a:off x="0" y="1295400"/>
            <a:ext cx="5562601" cy="5143500"/>
          </a:xfrm>
        </p:spPr>
        <p:txBody>
          <a:bodyPr/>
          <a:lstStyle/>
          <a:p>
            <a:pPr marL="292100" indent="-292100" eaLnBrk="1" hangingPunct="1">
              <a:spcBef>
                <a:spcPts val="0"/>
              </a:spcBef>
              <a:spcAft>
                <a:spcPts val="800"/>
              </a:spcAft>
              <a:buFont typeface="Monotype Sorts" pitchFamily="2" charset="2"/>
              <a:buChar char="u"/>
              <a:defRPr/>
            </a:pPr>
            <a:r>
              <a:rPr lang="en-US" u="sng" dirty="0" smtClean="0"/>
              <a:t>Measurements from 1995 On</a:t>
            </a:r>
          </a:p>
          <a:p>
            <a:pPr marL="742950" lvl="1" indent="-336550" eaLnBrk="1" hangingPunct="1">
              <a:spcBef>
                <a:spcPts val="0"/>
              </a:spcBef>
              <a:spcAft>
                <a:spcPts val="800"/>
              </a:spcAft>
              <a:buFont typeface="Monotype Sorts" pitchFamily="2" charset="2"/>
              <a:buNone/>
              <a:defRPr/>
            </a:pPr>
            <a:r>
              <a:rPr lang="en-US" sz="2200" i="1" dirty="0" smtClean="0"/>
              <a:t>Reports link reliability &amp; quality</a:t>
            </a:r>
          </a:p>
          <a:p>
            <a:pPr marL="292100" indent="-292100" eaLnBrk="1" hangingPunct="1">
              <a:spcBef>
                <a:spcPts val="0"/>
              </a:spcBef>
              <a:spcAft>
                <a:spcPts val="800"/>
              </a:spcAft>
              <a:buFont typeface="Monotype Sorts" pitchFamily="2" charset="2"/>
              <a:buChar char="u"/>
              <a:defRPr/>
            </a:pPr>
            <a:r>
              <a:rPr lang="en-US" u="sng" dirty="0" smtClean="0"/>
              <a:t>Countries monitored</a:t>
            </a:r>
          </a:p>
          <a:p>
            <a:pPr marL="566738" lvl="1" indent="-334963" eaLnBrk="1" hangingPunct="1">
              <a:spcBef>
                <a:spcPts val="0"/>
              </a:spcBef>
              <a:spcAft>
                <a:spcPts val="800"/>
              </a:spcAft>
              <a:buFont typeface="Monotype Sorts" pitchFamily="2" charset="2"/>
              <a:buChar char="è"/>
              <a:defRPr/>
            </a:pPr>
            <a:r>
              <a:rPr lang="en-US" sz="2200" dirty="0" smtClean="0"/>
              <a:t>Contain </a:t>
            </a:r>
            <a:r>
              <a:rPr lang="en-US" sz="2200" dirty="0" smtClean="0">
                <a:solidFill>
                  <a:srgbClr val="0000CC"/>
                </a:solidFill>
              </a:rPr>
              <a:t>99%</a:t>
            </a:r>
            <a:r>
              <a:rPr lang="en-US" sz="2200" dirty="0" smtClean="0"/>
              <a:t> of world pop.</a:t>
            </a:r>
          </a:p>
          <a:p>
            <a:pPr marL="566738" lvl="1" indent="-334963" eaLnBrk="1" hangingPunct="1">
              <a:spcBef>
                <a:spcPts val="0"/>
              </a:spcBef>
              <a:spcAft>
                <a:spcPts val="800"/>
              </a:spcAft>
              <a:buFont typeface="Monotype Sorts" pitchFamily="2" charset="2"/>
              <a:buChar char="è"/>
              <a:defRPr/>
            </a:pPr>
            <a:r>
              <a:rPr lang="en-US" sz="2200" dirty="0" smtClean="0"/>
              <a:t>99.5% of World’s Internet Users</a:t>
            </a:r>
          </a:p>
          <a:p>
            <a:pPr marL="292100" indent="-292100" eaLnBrk="1" hangingPunct="1">
              <a:spcBef>
                <a:spcPts val="0"/>
              </a:spcBef>
              <a:spcAft>
                <a:spcPts val="800"/>
              </a:spcAft>
              <a:buFont typeface="Monotype Sorts" pitchFamily="2" charset="2"/>
              <a:buChar char="u"/>
              <a:defRPr/>
            </a:pPr>
            <a:r>
              <a:rPr lang="en-US" dirty="0" smtClean="0"/>
              <a:t> 950</a:t>
            </a:r>
            <a:r>
              <a:rPr lang="en-US" dirty="0" smtClean="0">
                <a:solidFill>
                  <a:srgbClr val="0000CC"/>
                </a:solidFill>
              </a:rPr>
              <a:t> remote </a:t>
            </a:r>
            <a:r>
              <a:rPr lang="en-US" dirty="0" err="1" smtClean="0">
                <a:solidFill>
                  <a:srgbClr val="0000CC"/>
                </a:solidFill>
              </a:rPr>
              <a:t>sitesmonitored</a:t>
            </a:r>
            <a:r>
              <a:rPr lang="en-US" dirty="0" smtClean="0">
                <a:solidFill>
                  <a:srgbClr val="0000CC"/>
                </a:solidFill>
              </a:rPr>
              <a:t> in   </a:t>
            </a:r>
            <a:br>
              <a:rPr lang="en-US" dirty="0" smtClean="0">
                <a:solidFill>
                  <a:srgbClr val="0000CC"/>
                </a:solidFill>
              </a:rPr>
            </a:br>
            <a:r>
              <a:rPr lang="en-US" dirty="0" smtClean="0">
                <a:solidFill>
                  <a:srgbClr val="0000CC"/>
                </a:solidFill>
              </a:rPr>
              <a:t> </a:t>
            </a:r>
            <a:r>
              <a:rPr lang="en-US" u="sng" dirty="0" smtClean="0"/>
              <a:t>170 nations</a:t>
            </a:r>
            <a:r>
              <a:rPr lang="en-US" dirty="0" smtClean="0">
                <a:solidFill>
                  <a:srgbClr val="0000CC"/>
                </a:solidFill>
              </a:rPr>
              <a:t>; 89</a:t>
            </a:r>
            <a:r>
              <a:rPr lang="en-US" dirty="0" smtClean="0">
                <a:solidFill>
                  <a:srgbClr val="000066"/>
                </a:solidFill>
              </a:rPr>
              <a:t> monitoring nodes;</a:t>
            </a:r>
          </a:p>
          <a:p>
            <a:pPr marL="292100" indent="-292100" eaLnBrk="1" hangingPunct="1">
              <a:spcBef>
                <a:spcPts val="0"/>
              </a:spcBef>
              <a:spcAft>
                <a:spcPts val="800"/>
              </a:spcAft>
              <a:buFont typeface="Monotype Sorts" pitchFamily="2" charset="2"/>
              <a:buChar char="u"/>
              <a:defRPr/>
            </a:pPr>
            <a:r>
              <a:rPr lang="en-US" dirty="0" smtClean="0"/>
              <a:t>Strong Collaboration with ICTP </a:t>
            </a:r>
            <a:br>
              <a:rPr lang="en-US" dirty="0" smtClean="0"/>
            </a:br>
            <a:r>
              <a:rPr lang="en-US" dirty="0" smtClean="0"/>
              <a:t>Trieste and NUST/SEECS (Pakistan) and three Malaysian universities</a:t>
            </a:r>
          </a:p>
          <a:p>
            <a:pPr marL="292100" indent="-292100" eaLnBrk="1" hangingPunct="1">
              <a:spcBef>
                <a:spcPts val="0"/>
              </a:spcBef>
              <a:spcAft>
                <a:spcPts val="800"/>
              </a:spcAft>
              <a:buFont typeface="Monotype Sorts" pitchFamily="2" charset="2"/>
              <a:buChar char="u"/>
              <a:defRPr/>
            </a:pPr>
            <a:r>
              <a:rPr lang="en-US" dirty="0" smtClean="0"/>
              <a:t>Excellent, Vital Work; </a:t>
            </a:r>
            <a:r>
              <a:rPr lang="en-US" u="sng" dirty="0" smtClean="0">
                <a:solidFill>
                  <a:srgbClr val="0000CC"/>
                </a:solidFill>
              </a:rPr>
              <a:t>Funding issue</a:t>
            </a:r>
          </a:p>
        </p:txBody>
      </p:sp>
      <p:pic>
        <p:nvPicPr>
          <p:cNvPr id="236550" name="Picture 5" descr="pinger"/>
          <p:cNvPicPr>
            <a:picLocks noChangeAspect="1" noChangeArrowheads="1"/>
          </p:cNvPicPr>
          <p:nvPr/>
        </p:nvPicPr>
        <p:blipFill>
          <a:blip r:embed="rId3" cstate="print"/>
          <a:srcRect/>
          <a:stretch>
            <a:fillRect/>
          </a:stretch>
        </p:blipFill>
        <p:spPr bwMode="auto">
          <a:xfrm>
            <a:off x="0" y="58738"/>
            <a:ext cx="1981200" cy="1219200"/>
          </a:xfrm>
          <a:prstGeom prst="rect">
            <a:avLst/>
          </a:prstGeom>
          <a:solidFill>
            <a:schemeClr val="bg1"/>
          </a:solidFill>
          <a:ln w="9525">
            <a:noFill/>
            <a:miter lim="800000"/>
            <a:headEnd/>
            <a:tailEnd/>
          </a:ln>
        </p:spPr>
      </p:pic>
      <p:pic>
        <p:nvPicPr>
          <p:cNvPr id="236551" name="Picture 7" descr="icfalogo"/>
          <p:cNvPicPr>
            <a:picLocks noChangeAspect="1" noChangeArrowheads="1"/>
          </p:cNvPicPr>
          <p:nvPr/>
        </p:nvPicPr>
        <p:blipFill>
          <a:blip r:embed="rId4" cstate="print"/>
          <a:srcRect l="28235" r="28235" b="28799"/>
          <a:stretch>
            <a:fillRect/>
          </a:stretch>
        </p:blipFill>
        <p:spPr bwMode="auto">
          <a:xfrm>
            <a:off x="8458200" y="0"/>
            <a:ext cx="1447800" cy="1042988"/>
          </a:xfrm>
          <a:prstGeom prst="rect">
            <a:avLst/>
          </a:prstGeom>
          <a:noFill/>
          <a:ln w="9525">
            <a:noFill/>
            <a:miter lim="800000"/>
            <a:headEnd/>
            <a:tailEnd/>
          </a:ln>
        </p:spPr>
      </p:pic>
      <p:sp>
        <p:nvSpPr>
          <p:cNvPr id="236552" name="Rectangle 8"/>
          <p:cNvSpPr>
            <a:spLocks noChangeArrowheads="1"/>
          </p:cNvSpPr>
          <p:nvPr/>
        </p:nvSpPr>
        <p:spPr bwMode="auto">
          <a:xfrm>
            <a:off x="235009" y="5853547"/>
            <a:ext cx="9637713" cy="1015663"/>
          </a:xfrm>
          <a:prstGeom prst="rect">
            <a:avLst/>
          </a:prstGeom>
          <a:solidFill>
            <a:schemeClr val="bg1"/>
          </a:solidFill>
          <a:ln w="28575">
            <a:solidFill>
              <a:srgbClr val="000066"/>
            </a:solidFill>
            <a:miter lim="800000"/>
            <a:headEnd/>
            <a:tailEnd/>
          </a:ln>
        </p:spPr>
        <p:txBody>
          <a:bodyPr tIns="0" bIns="0" anchor="ctr">
            <a:spAutoFit/>
          </a:bodyPr>
          <a:lstStyle/>
          <a:p>
            <a:pPr defTabSz="762000">
              <a:lnSpc>
                <a:spcPct val="100000"/>
              </a:lnSpc>
              <a:spcBef>
                <a:spcPct val="0"/>
              </a:spcBef>
              <a:buClrTx/>
              <a:buSzTx/>
              <a:buFontTx/>
              <a:buNone/>
            </a:pPr>
            <a:r>
              <a:rPr lang="en-US" altLang="ko-KR" sz="2200" u="sng" dirty="0">
                <a:solidFill>
                  <a:srgbClr val="800000"/>
                </a:solidFill>
                <a:ea typeface="Gulim" pitchFamily="34" charset="-127"/>
                <a:cs typeface="Arial" pitchFamily="34" charset="0"/>
              </a:rPr>
              <a:t>Countries:</a:t>
            </a:r>
            <a:r>
              <a:rPr lang="en-US" altLang="ko-KR" sz="2200" dirty="0">
                <a:solidFill>
                  <a:srgbClr val="800000"/>
                </a:solidFill>
                <a:ea typeface="Gulim" pitchFamily="34" charset="-127"/>
                <a:cs typeface="Arial" pitchFamily="34" charset="0"/>
              </a:rPr>
              <a:t> </a:t>
            </a:r>
            <a:r>
              <a:rPr lang="en-US" altLang="ko-KR" sz="2200" dirty="0">
                <a:solidFill>
                  <a:srgbClr val="0000C8"/>
                </a:solidFill>
                <a:ea typeface="Gulim" pitchFamily="34" charset="-127"/>
                <a:cs typeface="Arial" pitchFamily="34" charset="0"/>
              </a:rPr>
              <a:t>N. America (3), </a:t>
            </a:r>
            <a:r>
              <a:rPr lang="en-US" altLang="ko-KR" sz="2200" dirty="0">
                <a:solidFill>
                  <a:srgbClr val="700000"/>
                </a:solidFill>
                <a:ea typeface="Gulim" pitchFamily="34" charset="-127"/>
                <a:cs typeface="Arial" pitchFamily="34" charset="0"/>
              </a:rPr>
              <a:t>Latin America </a:t>
            </a:r>
            <a:r>
              <a:rPr lang="en-US" altLang="ko-KR" sz="2200" dirty="0" smtClean="0">
                <a:solidFill>
                  <a:srgbClr val="700000"/>
                </a:solidFill>
                <a:ea typeface="Gulim" pitchFamily="34" charset="-127"/>
                <a:cs typeface="Arial" pitchFamily="34" charset="0"/>
              </a:rPr>
              <a:t>(</a:t>
            </a:r>
            <a:r>
              <a:rPr lang="en-US" altLang="ko-KR" sz="2200" i="1" dirty="0" smtClean="0">
                <a:solidFill>
                  <a:srgbClr val="700000"/>
                </a:solidFill>
                <a:ea typeface="Gulim" pitchFamily="34" charset="-127"/>
                <a:cs typeface="Arial" pitchFamily="34" charset="0"/>
              </a:rPr>
              <a:t>19</a:t>
            </a:r>
            <a:r>
              <a:rPr lang="en-US" altLang="ko-KR" sz="2200" dirty="0" smtClean="0">
                <a:solidFill>
                  <a:srgbClr val="700000"/>
                </a:solidFill>
                <a:ea typeface="Gulim" pitchFamily="34" charset="-127"/>
                <a:cs typeface="Arial" pitchFamily="34" charset="0"/>
              </a:rPr>
              <a:t>)</a:t>
            </a:r>
            <a:r>
              <a:rPr lang="en-US" altLang="ko-KR" sz="2200" dirty="0">
                <a:solidFill>
                  <a:srgbClr val="700000"/>
                </a:solidFill>
                <a:ea typeface="Gulim" pitchFamily="34" charset="-127"/>
                <a:cs typeface="Arial" pitchFamily="34" charset="0"/>
              </a:rPr>
              <a:t>,</a:t>
            </a:r>
            <a:r>
              <a:rPr lang="en-US" altLang="ko-KR" sz="2200" dirty="0">
                <a:solidFill>
                  <a:srgbClr val="0000C8"/>
                </a:solidFill>
                <a:ea typeface="Gulim" pitchFamily="34" charset="-127"/>
                <a:cs typeface="Arial" pitchFamily="34" charset="0"/>
              </a:rPr>
              <a:t> </a:t>
            </a:r>
            <a:r>
              <a:rPr lang="en-US" altLang="ko-KR" sz="2200" dirty="0">
                <a:solidFill>
                  <a:srgbClr val="13808F"/>
                </a:solidFill>
                <a:ea typeface="Gulim" pitchFamily="34" charset="-127"/>
                <a:cs typeface="Arial" pitchFamily="34" charset="0"/>
              </a:rPr>
              <a:t>Europe (31),</a:t>
            </a:r>
            <a:br>
              <a:rPr lang="en-US" altLang="ko-KR" sz="2200" dirty="0">
                <a:solidFill>
                  <a:srgbClr val="13808F"/>
                </a:solidFill>
                <a:ea typeface="Gulim" pitchFamily="34" charset="-127"/>
                <a:cs typeface="Arial" pitchFamily="34" charset="0"/>
              </a:rPr>
            </a:br>
            <a:r>
              <a:rPr lang="en-US" altLang="ko-KR" sz="2200" dirty="0">
                <a:solidFill>
                  <a:srgbClr val="CC6600"/>
                </a:solidFill>
                <a:ea typeface="Gulim" pitchFamily="34" charset="-127"/>
                <a:cs typeface="Arial" pitchFamily="34" charset="0"/>
              </a:rPr>
              <a:t>Balkans </a:t>
            </a:r>
            <a:r>
              <a:rPr lang="en-US" altLang="ko-KR" sz="2200" dirty="0" smtClean="0">
                <a:solidFill>
                  <a:srgbClr val="CC6600"/>
                </a:solidFill>
                <a:ea typeface="Gulim" pitchFamily="34" charset="-127"/>
                <a:cs typeface="Arial" pitchFamily="34" charset="0"/>
              </a:rPr>
              <a:t>(</a:t>
            </a:r>
            <a:r>
              <a:rPr lang="en-US" altLang="ko-KR" sz="2200" i="1" dirty="0" smtClean="0">
                <a:solidFill>
                  <a:srgbClr val="CC6600"/>
                </a:solidFill>
                <a:ea typeface="Gulim" pitchFamily="34" charset="-127"/>
                <a:cs typeface="Arial" pitchFamily="34" charset="0"/>
              </a:rPr>
              <a:t>10</a:t>
            </a:r>
            <a:r>
              <a:rPr lang="en-US" altLang="ko-KR" sz="2200" dirty="0" smtClean="0">
                <a:solidFill>
                  <a:srgbClr val="CC6600"/>
                </a:solidFill>
                <a:ea typeface="Gulim" pitchFamily="34" charset="-127"/>
                <a:cs typeface="Arial" pitchFamily="34" charset="0"/>
              </a:rPr>
              <a:t>)</a:t>
            </a:r>
            <a:r>
              <a:rPr lang="en-US" altLang="ko-KR" sz="2200" dirty="0">
                <a:solidFill>
                  <a:srgbClr val="CC6600"/>
                </a:solidFill>
                <a:ea typeface="Gulim" pitchFamily="34" charset="-127"/>
                <a:cs typeface="Arial" pitchFamily="34" charset="0"/>
              </a:rPr>
              <a:t>,</a:t>
            </a:r>
            <a:r>
              <a:rPr lang="en-US" altLang="ko-KR" sz="2200" dirty="0">
                <a:solidFill>
                  <a:srgbClr val="0000C8"/>
                </a:solidFill>
                <a:ea typeface="Gulim" pitchFamily="34" charset="-127"/>
                <a:cs typeface="Arial" pitchFamily="34" charset="0"/>
              </a:rPr>
              <a:t> </a:t>
            </a:r>
            <a:r>
              <a:rPr lang="en-US" altLang="ko-KR" sz="2200" u="sng" dirty="0">
                <a:solidFill>
                  <a:srgbClr val="005A00"/>
                </a:solidFill>
                <a:ea typeface="Gulim" pitchFamily="34" charset="-127"/>
                <a:cs typeface="Arial" pitchFamily="34" charset="0"/>
              </a:rPr>
              <a:t>Africa (</a:t>
            </a:r>
            <a:r>
              <a:rPr lang="en-US" altLang="ko-KR" sz="2200" u="sng" dirty="0" smtClean="0">
                <a:solidFill>
                  <a:srgbClr val="005A00"/>
                </a:solidFill>
                <a:ea typeface="Gulim" pitchFamily="34" charset="-127"/>
                <a:cs typeface="Arial" pitchFamily="34" charset="0"/>
              </a:rPr>
              <a:t>49)</a:t>
            </a:r>
            <a:r>
              <a:rPr lang="en-US" altLang="ko-KR" sz="2200" u="sng" dirty="0">
                <a:solidFill>
                  <a:srgbClr val="005A00"/>
                </a:solidFill>
                <a:ea typeface="Gulim" pitchFamily="34" charset="-127"/>
                <a:cs typeface="Arial" pitchFamily="34" charset="0"/>
              </a:rPr>
              <a:t>,</a:t>
            </a:r>
            <a:r>
              <a:rPr lang="en-US" altLang="ko-KR" sz="2200" dirty="0">
                <a:solidFill>
                  <a:srgbClr val="005A00"/>
                </a:solidFill>
                <a:ea typeface="Gulim" pitchFamily="34" charset="-127"/>
                <a:cs typeface="Arial" pitchFamily="34" charset="0"/>
              </a:rPr>
              <a:t> Middle East (</a:t>
            </a:r>
            <a:r>
              <a:rPr lang="en-US" altLang="ko-KR" sz="2200" i="1" dirty="0" smtClean="0">
                <a:solidFill>
                  <a:srgbClr val="005A00"/>
                </a:solidFill>
                <a:ea typeface="Gulim" pitchFamily="34" charset="-127"/>
                <a:cs typeface="Arial" pitchFamily="34" charset="0"/>
              </a:rPr>
              <a:t>16</a:t>
            </a:r>
            <a:r>
              <a:rPr lang="en-US" altLang="ko-KR" sz="2200" dirty="0" smtClean="0">
                <a:solidFill>
                  <a:srgbClr val="005A00"/>
                </a:solidFill>
                <a:ea typeface="Gulim" pitchFamily="34" charset="-127"/>
                <a:cs typeface="Arial" pitchFamily="34" charset="0"/>
              </a:rPr>
              <a:t>)</a:t>
            </a:r>
            <a:r>
              <a:rPr lang="en-US" altLang="ko-KR" sz="2200" dirty="0">
                <a:solidFill>
                  <a:srgbClr val="005A00"/>
                </a:solidFill>
                <a:ea typeface="Gulim" pitchFamily="34" charset="-127"/>
                <a:cs typeface="Arial" pitchFamily="34" charset="0"/>
              </a:rPr>
              <a:t>, Central Asia (9),</a:t>
            </a:r>
            <a:r>
              <a:rPr lang="en-US" altLang="ko-KR" sz="2200" dirty="0">
                <a:solidFill>
                  <a:srgbClr val="0000C8"/>
                </a:solidFill>
                <a:ea typeface="Gulim" pitchFamily="34" charset="-127"/>
                <a:cs typeface="Arial" pitchFamily="34" charset="0"/>
              </a:rPr>
              <a:t> </a:t>
            </a:r>
            <a:br>
              <a:rPr lang="en-US" altLang="ko-KR" sz="2200" dirty="0">
                <a:solidFill>
                  <a:srgbClr val="0000C8"/>
                </a:solidFill>
                <a:ea typeface="Gulim" pitchFamily="34" charset="-127"/>
                <a:cs typeface="Arial" pitchFamily="34" charset="0"/>
              </a:rPr>
            </a:br>
            <a:r>
              <a:rPr lang="en-US" altLang="ko-KR" sz="2200" dirty="0">
                <a:solidFill>
                  <a:srgbClr val="FFCC00"/>
                </a:solidFill>
                <a:ea typeface="Gulim" pitchFamily="34" charset="-127"/>
                <a:cs typeface="Arial" pitchFamily="34" charset="0"/>
              </a:rPr>
              <a:t>South Asia (</a:t>
            </a:r>
            <a:r>
              <a:rPr lang="en-US" altLang="ko-KR" sz="2200" i="1" dirty="0">
                <a:solidFill>
                  <a:srgbClr val="FFCC00"/>
                </a:solidFill>
                <a:ea typeface="Gulim" pitchFamily="34" charset="-127"/>
                <a:cs typeface="Arial" pitchFamily="34" charset="0"/>
              </a:rPr>
              <a:t>8</a:t>
            </a:r>
            <a:r>
              <a:rPr lang="en-US" altLang="ko-KR" sz="2200" dirty="0">
                <a:solidFill>
                  <a:srgbClr val="FFCC00"/>
                </a:solidFill>
                <a:ea typeface="Gulim" pitchFamily="34" charset="-127"/>
                <a:cs typeface="Arial" pitchFamily="34" charset="0"/>
              </a:rPr>
              <a:t>),</a:t>
            </a:r>
            <a:r>
              <a:rPr lang="en-US" altLang="ko-KR" sz="2200" dirty="0">
                <a:solidFill>
                  <a:srgbClr val="0000C8"/>
                </a:solidFill>
                <a:ea typeface="Gulim" pitchFamily="34" charset="-127"/>
                <a:cs typeface="Arial" pitchFamily="34" charset="0"/>
              </a:rPr>
              <a:t> East Asia (4),</a:t>
            </a:r>
            <a:r>
              <a:rPr lang="en-US" altLang="ko-KR" sz="2200" dirty="0">
                <a:solidFill>
                  <a:srgbClr val="13808F"/>
                </a:solidFill>
                <a:ea typeface="Gulim" pitchFamily="34" charset="-127"/>
                <a:cs typeface="Arial" pitchFamily="34" charset="0"/>
              </a:rPr>
              <a:t>SE Asia </a:t>
            </a:r>
            <a:r>
              <a:rPr lang="en-US" altLang="ko-KR" sz="2200" dirty="0" smtClean="0">
                <a:solidFill>
                  <a:srgbClr val="13808F"/>
                </a:solidFill>
                <a:ea typeface="Gulim" pitchFamily="34" charset="-127"/>
                <a:cs typeface="Arial" pitchFamily="34" charset="0"/>
              </a:rPr>
              <a:t>(10)</a:t>
            </a:r>
            <a:r>
              <a:rPr lang="en-US" altLang="ko-KR" sz="2200" dirty="0">
                <a:solidFill>
                  <a:srgbClr val="13808F"/>
                </a:solidFill>
                <a:ea typeface="Gulim" pitchFamily="34" charset="-127"/>
                <a:cs typeface="Arial" pitchFamily="34" charset="0"/>
              </a:rPr>
              <a:t>,</a:t>
            </a:r>
            <a:r>
              <a:rPr lang="en-US" altLang="ko-KR" sz="2200" dirty="0">
                <a:solidFill>
                  <a:srgbClr val="0000C8"/>
                </a:solidFill>
                <a:ea typeface="Gulim" pitchFamily="34" charset="-127"/>
                <a:cs typeface="Arial" pitchFamily="34" charset="0"/>
              </a:rPr>
              <a:t> </a:t>
            </a:r>
            <a:r>
              <a:rPr lang="en-US" altLang="ko-KR" sz="2200" dirty="0">
                <a:solidFill>
                  <a:srgbClr val="700000"/>
                </a:solidFill>
                <a:ea typeface="Gulim" pitchFamily="34" charset="-127"/>
                <a:cs typeface="Arial" pitchFamily="34" charset="0"/>
              </a:rPr>
              <a:t>Russia (1),</a:t>
            </a:r>
            <a:r>
              <a:rPr lang="en-US" altLang="ko-KR" sz="2200" dirty="0">
                <a:solidFill>
                  <a:srgbClr val="0000C8"/>
                </a:solidFill>
                <a:ea typeface="Gulim" pitchFamily="34" charset="-127"/>
                <a:cs typeface="Arial" pitchFamily="34" charset="0"/>
              </a:rPr>
              <a:t> </a:t>
            </a:r>
            <a:r>
              <a:rPr lang="en-US" altLang="ko-KR" sz="2200" dirty="0">
                <a:solidFill>
                  <a:srgbClr val="000066"/>
                </a:solidFill>
                <a:ea typeface="Gulim" pitchFamily="34" charset="-127"/>
                <a:cs typeface="Arial" pitchFamily="34" charset="0"/>
              </a:rPr>
              <a:t>Oceania </a:t>
            </a:r>
            <a:r>
              <a:rPr lang="en-US" altLang="ko-KR" sz="2200" dirty="0" smtClean="0">
                <a:solidFill>
                  <a:srgbClr val="000066"/>
                </a:solidFill>
                <a:ea typeface="Gulim" pitchFamily="34" charset="-127"/>
                <a:cs typeface="Arial" pitchFamily="34" charset="0"/>
              </a:rPr>
              <a:t>(5) </a:t>
            </a:r>
            <a:endParaRPr lang="en-US" altLang="ko-KR" sz="2200" dirty="0">
              <a:solidFill>
                <a:srgbClr val="000066"/>
              </a:solidFill>
              <a:ea typeface="Gulim" pitchFamily="34" charset="-127"/>
              <a:cs typeface="Arial" pitchFamily="34" charset="0"/>
            </a:endParaRPr>
          </a:p>
        </p:txBody>
      </p:sp>
      <p:sp>
        <p:nvSpPr>
          <p:cNvPr id="236553" name="Text Box 9"/>
          <p:cNvSpPr txBox="1">
            <a:spLocks noChangeArrowheads="1"/>
          </p:cNvSpPr>
          <p:nvPr/>
        </p:nvSpPr>
        <p:spPr bwMode="auto">
          <a:xfrm>
            <a:off x="2341459" y="894354"/>
            <a:ext cx="1905001" cy="341313"/>
          </a:xfrm>
          <a:prstGeom prst="rect">
            <a:avLst/>
          </a:prstGeom>
          <a:solidFill>
            <a:srgbClr val="DDF2FF"/>
          </a:solidFill>
          <a:ln w="22225">
            <a:solidFill>
              <a:srgbClr val="000066"/>
            </a:solidFill>
            <a:miter lim="800000"/>
            <a:headEnd/>
            <a:tailEnd/>
          </a:ln>
        </p:spPr>
        <p:txBody>
          <a:bodyPr>
            <a:spAutoFit/>
          </a:bodyPr>
          <a:lstStyle/>
          <a:p>
            <a:pPr marL="233363" indent="-233363">
              <a:lnSpc>
                <a:spcPct val="90000"/>
              </a:lnSpc>
              <a:spcBef>
                <a:spcPct val="5000"/>
              </a:spcBef>
              <a:buClr>
                <a:srgbClr val="7E0000"/>
              </a:buClr>
              <a:buFont typeface="Wingdings" pitchFamily="2" charset="2"/>
              <a:buNone/>
              <a:tabLst>
                <a:tab pos="173038" algn="l"/>
              </a:tabLst>
            </a:pPr>
            <a:r>
              <a:rPr lang="en-US" sz="1800" dirty="0">
                <a:solidFill>
                  <a:srgbClr val="000066"/>
                </a:solidFill>
                <a:latin typeface="Verdana" pitchFamily="34" charset="0"/>
                <a:cs typeface="Arial" pitchFamily="34" charset="0"/>
              </a:rPr>
              <a:t>R. Cottrell</a:t>
            </a:r>
            <a:endParaRPr lang="en-US" sz="1800" i="1" dirty="0">
              <a:solidFill>
                <a:srgbClr val="800000"/>
              </a:solidFill>
              <a:latin typeface="Verdana" pitchFamily="34" charset="0"/>
              <a:cs typeface="Arial" pitchFamily="34" charset="0"/>
            </a:endParaRPr>
          </a:p>
        </p:txBody>
      </p:sp>
      <p:pic>
        <p:nvPicPr>
          <p:cNvPr id="12" name="Picture 11" descr="World Regions Updated copy"/>
          <p:cNvPicPr/>
          <p:nvPr/>
        </p:nvPicPr>
        <p:blipFill>
          <a:blip r:embed="rId5" cstate="print">
            <a:lum bright="-7000" contrast="30000"/>
          </a:blip>
          <a:srcRect b="8000"/>
          <a:stretch>
            <a:fillRect/>
          </a:stretch>
        </p:blipFill>
        <p:spPr bwMode="auto">
          <a:xfrm>
            <a:off x="5257800" y="3291863"/>
            <a:ext cx="4572000" cy="2403055"/>
          </a:xfrm>
          <a:prstGeom prst="rect">
            <a:avLst/>
          </a:prstGeom>
          <a:noFill/>
          <a:ln w="19050">
            <a:solidFill>
              <a:srgbClr val="00B0F0"/>
            </a:solidFill>
            <a:miter lim="800000"/>
            <a:headEnd/>
            <a:tailEnd/>
          </a:ln>
        </p:spPr>
      </p:pic>
      <p:sp>
        <p:nvSpPr>
          <p:cNvPr id="236549" name="Text Box 4"/>
          <p:cNvSpPr txBox="1">
            <a:spLocks noChangeArrowheads="1"/>
          </p:cNvSpPr>
          <p:nvPr/>
        </p:nvSpPr>
        <p:spPr bwMode="auto">
          <a:xfrm>
            <a:off x="4789167" y="972467"/>
            <a:ext cx="5116833" cy="307777"/>
          </a:xfrm>
          <a:prstGeom prst="rect">
            <a:avLst/>
          </a:prstGeom>
          <a:solidFill>
            <a:schemeClr val="bg1"/>
          </a:solidFill>
          <a:ln w="9525">
            <a:noFill/>
            <a:miter lim="800000"/>
            <a:headEnd/>
            <a:tailEnd/>
          </a:ln>
        </p:spPr>
        <p:txBody>
          <a:bodyPr wrap="square" lIns="0" tIns="0" rIns="0" bIns="0">
            <a:spAutoFit/>
          </a:bodyPr>
          <a:lstStyle/>
          <a:p>
            <a:pPr algn="l" eaLnBrk="1" hangingPunct="1">
              <a:lnSpc>
                <a:spcPct val="100000"/>
              </a:lnSpc>
              <a:spcBef>
                <a:spcPct val="0"/>
              </a:spcBef>
              <a:buClrTx/>
              <a:buSzTx/>
              <a:buFontTx/>
              <a:buNone/>
            </a:pPr>
            <a:r>
              <a:rPr lang="en-US" sz="2000" u="sng" dirty="0">
                <a:solidFill>
                  <a:srgbClr val="800000"/>
                </a:solidFill>
                <a:latin typeface="Arial"/>
                <a:cs typeface="Arial" pitchFamily="34" charset="0"/>
              </a:rPr>
              <a:t>Monitoring &amp; Remote Nodes </a:t>
            </a:r>
            <a:r>
              <a:rPr lang="en-US" sz="2000" u="sng" dirty="0" smtClean="0">
                <a:solidFill>
                  <a:srgbClr val="800000"/>
                </a:solidFill>
                <a:latin typeface="Arial"/>
                <a:cs typeface="Arial" pitchFamily="34" charset="0"/>
              </a:rPr>
              <a:t>Dec2013)</a:t>
            </a:r>
            <a:endParaRPr lang="en-US" sz="2000" u="sng" dirty="0">
              <a:solidFill>
                <a:srgbClr val="800000"/>
              </a:solidFill>
              <a:latin typeface="Arial"/>
              <a:cs typeface="Arial" pitchFamily="34" charset="0"/>
            </a:endParaRPr>
          </a:p>
        </p:txBody>
      </p:sp>
      <p:pic>
        <p:nvPicPr>
          <p:cNvPr id="11" name="Picture 10"/>
          <p:cNvPicPr/>
          <p:nvPr/>
        </p:nvPicPr>
        <p:blipFill>
          <a:blip r:embed="rId6" cstate="print"/>
          <a:stretch>
            <a:fillRect/>
          </a:stretch>
        </p:blipFill>
        <p:spPr>
          <a:xfrm>
            <a:off x="5257806" y="1280176"/>
            <a:ext cx="4581966" cy="2002872"/>
          </a:xfrm>
          <a:prstGeom prst="rect">
            <a:avLst/>
          </a:prstGeom>
        </p:spPr>
      </p:pic>
    </p:spTree>
    <p:extLst>
      <p:ext uri="{BB962C8B-B14F-4D97-AF65-F5344CB8AC3E}">
        <p14:creationId xmlns:p14="http://schemas.microsoft.com/office/powerpoint/2010/main" val="23522983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9778" name="Rectangle 2"/>
          <p:cNvSpPr>
            <a:spLocks noGrp="1" noChangeArrowheads="1"/>
          </p:cNvSpPr>
          <p:nvPr>
            <p:ph type="title"/>
          </p:nvPr>
        </p:nvSpPr>
        <p:spPr>
          <a:xfrm>
            <a:off x="1600200" y="971080"/>
            <a:ext cx="7037388" cy="4862185"/>
          </a:xfrm>
          <a:gradFill rotWithShape="0">
            <a:gsLst>
              <a:gs pos="0">
                <a:srgbClr val="00006C"/>
              </a:gs>
              <a:gs pos="50000">
                <a:srgbClr val="006ADE"/>
              </a:gs>
              <a:gs pos="100000">
                <a:srgbClr val="00006C"/>
              </a:gs>
            </a:gsLst>
            <a:lin ang="0" scaled="1"/>
          </a:gradFill>
        </p:spPr>
        <p:txBody>
          <a:bodyPr/>
          <a:lstStyle/>
          <a:p>
            <a:pPr eaLnBrk="1" hangingPunct="1">
              <a:defRPr/>
            </a:pPr>
            <a:r>
              <a:rPr lang="en-US" sz="4400" i="1" dirty="0" smtClean="0">
                <a:solidFill>
                  <a:schemeClr val="tx1"/>
                </a:solidFill>
              </a:rPr>
              <a:t>SCIC </a:t>
            </a:r>
            <a:r>
              <a:rPr lang="en-US" sz="4400" i="1" dirty="0" err="1" smtClean="0">
                <a:solidFill>
                  <a:schemeClr val="tx1"/>
                </a:solidFill>
              </a:rPr>
              <a:t>Montoring</a:t>
            </a:r>
            <a:r>
              <a:rPr lang="en-US" sz="4400" i="1" dirty="0" smtClean="0">
                <a:solidFill>
                  <a:schemeClr val="tx1"/>
                </a:solidFill>
              </a:rPr>
              <a:t> Group</a:t>
            </a:r>
            <a:br>
              <a:rPr lang="en-US" sz="4400" i="1" dirty="0" smtClean="0">
                <a:solidFill>
                  <a:schemeClr val="tx1"/>
                </a:solidFill>
              </a:rPr>
            </a:br>
            <a:r>
              <a:rPr lang="en-US" sz="4400" i="1" dirty="0" smtClean="0">
                <a:solidFill>
                  <a:schemeClr val="tx1"/>
                </a:solidFill>
              </a:rPr>
              <a:t/>
            </a:r>
            <a:br>
              <a:rPr lang="en-US" sz="4400" i="1" dirty="0" smtClean="0">
                <a:solidFill>
                  <a:schemeClr val="tx1"/>
                </a:solidFill>
              </a:rPr>
            </a:br>
            <a:r>
              <a:rPr lang="en-US" sz="3600" i="1" dirty="0" smtClean="0">
                <a:solidFill>
                  <a:schemeClr val="tx1"/>
                </a:solidFill>
              </a:rPr>
              <a:t>Monitoring Report Updates</a:t>
            </a:r>
            <a:br>
              <a:rPr lang="en-US" sz="3600" i="1" dirty="0" smtClean="0">
                <a:solidFill>
                  <a:schemeClr val="tx1"/>
                </a:solidFill>
              </a:rPr>
            </a:br>
            <a:r>
              <a:rPr lang="en-US" sz="3600" i="1" dirty="0" smtClean="0">
                <a:solidFill>
                  <a:schemeClr val="tx1"/>
                </a:solidFill>
              </a:rPr>
              <a:t/>
            </a:r>
            <a:br>
              <a:rPr lang="en-US" sz="3600" i="1" dirty="0" smtClean="0">
                <a:solidFill>
                  <a:schemeClr val="tx1"/>
                </a:solidFill>
              </a:rPr>
            </a:br>
            <a:r>
              <a:rPr lang="en-US" sz="3600" i="1" dirty="0" smtClean="0">
                <a:solidFill>
                  <a:schemeClr val="tx1"/>
                </a:solidFill>
              </a:rPr>
              <a:t>Key Observations</a:t>
            </a:r>
            <a:br>
              <a:rPr lang="en-US" sz="3600" i="1" dirty="0" smtClean="0">
                <a:solidFill>
                  <a:schemeClr val="tx1"/>
                </a:solidFill>
              </a:rPr>
            </a:br>
            <a:r>
              <a:rPr lang="en-US" sz="3600" i="1" dirty="0" smtClean="0">
                <a:solidFill>
                  <a:schemeClr val="tx1"/>
                </a:solidFill>
              </a:rPr>
              <a:t/>
            </a:r>
            <a:br>
              <a:rPr lang="en-US" sz="3600" i="1" dirty="0" smtClean="0">
                <a:solidFill>
                  <a:schemeClr val="tx1"/>
                </a:solidFill>
              </a:rPr>
            </a:br>
            <a:r>
              <a:rPr lang="en-US" sz="3600" i="1" dirty="0" smtClean="0">
                <a:solidFill>
                  <a:schemeClr val="tx1"/>
                </a:solidFill>
              </a:rPr>
              <a:t>Funding Issue </a:t>
            </a:r>
            <a:br>
              <a:rPr lang="en-US" sz="3600" i="1" dirty="0" smtClean="0">
                <a:solidFill>
                  <a:schemeClr val="tx1"/>
                </a:solidFill>
              </a:rPr>
            </a:br>
            <a:r>
              <a:rPr lang="en-US" sz="3600" i="1" dirty="0" smtClean="0">
                <a:solidFill>
                  <a:schemeClr val="tx1"/>
                </a:solidFill>
              </a:rPr>
              <a:t>for Managing the Effort</a:t>
            </a:r>
            <a:endParaRPr lang="en-US" sz="4400" i="1" dirty="0" smtClean="0">
              <a:solidFill>
                <a:schemeClr val="tx1"/>
              </a:solidFill>
            </a:endParaRPr>
          </a:p>
        </p:txBody>
      </p:sp>
    </p:spTree>
    <p:extLst>
      <p:ext uri="{BB962C8B-B14F-4D97-AF65-F5344CB8AC3E}">
        <p14:creationId xmlns:p14="http://schemas.microsoft.com/office/powerpoint/2010/main" val="33141491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7" name="Picture 3" descr="pinger"/>
          <p:cNvPicPr>
            <a:picLocks noChangeAspect="1" noChangeArrowheads="1"/>
          </p:cNvPicPr>
          <p:nvPr/>
        </p:nvPicPr>
        <p:blipFill>
          <a:blip r:embed="rId3" cstate="print"/>
          <a:srcRect/>
          <a:stretch>
            <a:fillRect/>
          </a:stretch>
        </p:blipFill>
        <p:spPr bwMode="auto">
          <a:xfrm>
            <a:off x="0" y="25400"/>
            <a:ext cx="1844680" cy="941403"/>
          </a:xfrm>
          <a:prstGeom prst="rect">
            <a:avLst/>
          </a:prstGeom>
          <a:solidFill>
            <a:schemeClr val="bg1"/>
          </a:solidFill>
          <a:ln w="9525">
            <a:noFill/>
            <a:miter lim="800000"/>
            <a:headEnd/>
            <a:tailEnd/>
          </a:ln>
        </p:spPr>
      </p:pic>
      <p:sp>
        <p:nvSpPr>
          <p:cNvPr id="446468" name="Rectangle 4"/>
          <p:cNvSpPr>
            <a:spLocks noChangeArrowheads="1"/>
          </p:cNvSpPr>
          <p:nvPr/>
        </p:nvSpPr>
        <p:spPr bwMode="auto">
          <a:xfrm>
            <a:off x="228614" y="883956"/>
            <a:ext cx="9401371" cy="5927776"/>
          </a:xfrm>
          <a:prstGeom prst="rect">
            <a:avLst/>
          </a:prstGeom>
          <a:solidFill>
            <a:srgbClr val="FDFDFD"/>
          </a:solidFill>
          <a:ln w="25400">
            <a:solidFill>
              <a:srgbClr val="4700B0"/>
            </a:solidFill>
            <a:miter lim="800000"/>
            <a:headEnd/>
            <a:tailEnd/>
          </a:ln>
        </p:spPr>
        <p:txBody>
          <a:bodyPr wrap="square" lIns="45720" rIns="45720" anchor="ctr">
            <a:spAutoFit/>
          </a:bodyPr>
          <a:lstStyle/>
          <a:p>
            <a:pPr marL="457200" indent="-342900" algn="l" defTabSz="762000" eaLnBrk="1" fontAlgn="auto" hangingPunct="1">
              <a:lnSpc>
                <a:spcPct val="100000"/>
              </a:lnSpc>
              <a:spcBef>
                <a:spcPct val="40000"/>
              </a:spcBef>
              <a:spcAft>
                <a:spcPts val="0"/>
              </a:spcAft>
              <a:buClr>
                <a:srgbClr val="800000"/>
              </a:buClr>
              <a:buSzTx/>
              <a:buFont typeface="Wingdings" pitchFamily="-109" charset="2"/>
              <a:buChar char="u"/>
            </a:pPr>
            <a:r>
              <a:rPr lang="en-US" altLang="ko-KR" sz="2400" dirty="0">
                <a:solidFill>
                  <a:srgbClr val="000066"/>
                </a:solidFill>
                <a:latin typeface="Arial" pitchFamily="34" charset="0"/>
                <a:ea typeface="Gulim" pitchFamily="34" charset="-127"/>
              </a:rPr>
              <a:t>The management and operation includes maintaining data collection and archiving, explaining needs, identifying and reopening broken connections, identifying and opening firewall blocks, finding replacement hosts, making limited special analyses and case studies, preparing and making presentations, responding to questions. The equipment performing this in this country is currently in place </a:t>
            </a:r>
            <a:r>
              <a:rPr lang="en-US" altLang="ko-KR" sz="2400" dirty="0" smtClean="0">
                <a:solidFill>
                  <a:srgbClr val="000066"/>
                </a:solidFill>
                <a:latin typeface="Arial" pitchFamily="34" charset="0"/>
                <a:ea typeface="Gulim" pitchFamily="34" charset="-127"/>
              </a:rPr>
              <a:t>at SLAC . </a:t>
            </a:r>
            <a:r>
              <a:rPr lang="en-US" altLang="ko-KR" sz="2400" dirty="0">
                <a:solidFill>
                  <a:srgbClr val="000066"/>
                </a:solidFill>
                <a:latin typeface="Arial" pitchFamily="34" charset="0"/>
                <a:ea typeface="Gulim" pitchFamily="34" charset="-127"/>
              </a:rPr>
              <a:t>There is also an archive/analysis site in Pakistan.</a:t>
            </a:r>
          </a:p>
          <a:p>
            <a:pPr marL="457200" indent="-342900" algn="l" defTabSz="762000" eaLnBrk="1" fontAlgn="auto" hangingPunct="1">
              <a:lnSpc>
                <a:spcPct val="100000"/>
              </a:lnSpc>
              <a:spcBef>
                <a:spcPct val="40000"/>
              </a:spcBef>
              <a:spcAft>
                <a:spcPts val="0"/>
              </a:spcAft>
              <a:buClr>
                <a:srgbClr val="800000"/>
              </a:buClr>
              <a:buSzTx/>
              <a:buFont typeface="Wingdings" pitchFamily="-109" charset="2"/>
              <a:buChar char="u"/>
            </a:pPr>
            <a:r>
              <a:rPr lang="en-US" altLang="ko-KR" sz="2400" dirty="0">
                <a:solidFill>
                  <a:srgbClr val="000099"/>
                </a:solidFill>
                <a:latin typeface="Arial" pitchFamily="34" charset="0"/>
                <a:ea typeface="Gulim" pitchFamily="34" charset="-127"/>
              </a:rPr>
              <a:t>Management, operation and supervision requires central funding at a level of about 20% of a Full Time Equivalent (FTE) person, plus travel.</a:t>
            </a:r>
            <a:r>
              <a:rPr lang="en-US" altLang="ko-KR" sz="2400" dirty="0">
                <a:solidFill>
                  <a:srgbClr val="000066"/>
                </a:solidFill>
                <a:latin typeface="Arial" pitchFamily="34" charset="0"/>
                <a:ea typeface="Gulim" pitchFamily="34" charset="-127"/>
              </a:rPr>
              <a:t> </a:t>
            </a:r>
            <a:r>
              <a:rPr lang="en-US" altLang="ko-KR" sz="2400" dirty="0">
                <a:solidFill>
                  <a:srgbClr val="4700B0"/>
                </a:solidFill>
                <a:latin typeface="Arial" pitchFamily="34" charset="0"/>
                <a:ea typeface="Gulim" pitchFamily="34" charset="-127"/>
              </a:rPr>
              <a:t>This had been provided by discretionary funding from the HEP budgets of SLAC and FNAL, </a:t>
            </a:r>
            <a:r>
              <a:rPr lang="en-US" altLang="ko-KR" sz="2400" u="sng" dirty="0">
                <a:solidFill>
                  <a:srgbClr val="4700B0"/>
                </a:solidFill>
                <a:latin typeface="Arial" pitchFamily="34" charset="0"/>
                <a:ea typeface="Gulim" pitchFamily="34" charset="-127"/>
              </a:rPr>
              <a:t>until the beginning of 2008</a:t>
            </a:r>
            <a:r>
              <a:rPr lang="en-US" altLang="ko-KR" sz="2400" u="sng" dirty="0" smtClean="0">
                <a:solidFill>
                  <a:srgbClr val="4700B0"/>
                </a:solidFill>
                <a:latin typeface="Arial" pitchFamily="34" charset="0"/>
                <a:ea typeface="Gulim" pitchFamily="34" charset="-127"/>
              </a:rPr>
              <a:t>.</a:t>
            </a:r>
          </a:p>
          <a:p>
            <a:pPr marL="457200" indent="-342900" algn="l" defTabSz="762000" eaLnBrk="1" fontAlgn="auto" hangingPunct="1">
              <a:lnSpc>
                <a:spcPct val="100000"/>
              </a:lnSpc>
              <a:spcBef>
                <a:spcPct val="40000"/>
              </a:spcBef>
              <a:spcAft>
                <a:spcPts val="0"/>
              </a:spcAft>
              <a:buClr>
                <a:srgbClr val="800000"/>
              </a:buClr>
              <a:buSzTx/>
              <a:buFont typeface="Wingdings" pitchFamily="-109" charset="2"/>
              <a:buChar char="u"/>
            </a:pPr>
            <a:r>
              <a:rPr lang="en-US" altLang="ko-KR" sz="2400" u="sng" dirty="0" smtClean="0">
                <a:solidFill>
                  <a:srgbClr val="4700B0"/>
                </a:solidFill>
                <a:uFill>
                  <a:solidFill>
                    <a:srgbClr val="FFFFFF"/>
                  </a:solidFill>
                </a:uFill>
                <a:latin typeface="Arial" pitchFamily="34" charset="0"/>
                <a:ea typeface="Gulim" pitchFamily="34" charset="-127"/>
              </a:rPr>
              <a:t>Google are interested in the preserving the history of the Internet implicit in the </a:t>
            </a:r>
            <a:r>
              <a:rPr lang="en-US" altLang="ko-KR" sz="2400" u="sng" dirty="0" err="1" smtClean="0">
                <a:solidFill>
                  <a:srgbClr val="4700B0"/>
                </a:solidFill>
                <a:uFill>
                  <a:solidFill>
                    <a:srgbClr val="FFFFFF"/>
                  </a:solidFill>
                </a:uFill>
                <a:latin typeface="Arial" pitchFamily="34" charset="0"/>
                <a:ea typeface="Gulim" pitchFamily="34" charset="-127"/>
              </a:rPr>
              <a:t>PingER</a:t>
            </a:r>
            <a:r>
              <a:rPr lang="en-US" altLang="ko-KR" sz="2400" u="sng" dirty="0" smtClean="0">
                <a:solidFill>
                  <a:srgbClr val="4700B0"/>
                </a:solidFill>
                <a:uFill>
                  <a:solidFill>
                    <a:srgbClr val="FFFFFF"/>
                  </a:solidFill>
                </a:uFill>
                <a:latin typeface="Arial" pitchFamily="34" charset="0"/>
                <a:ea typeface="Gulim" pitchFamily="34" charset="-127"/>
              </a:rPr>
              <a:t> data</a:t>
            </a:r>
            <a:endParaRPr lang="en-US" altLang="ko-KR" sz="2400" u="sng" dirty="0">
              <a:solidFill>
                <a:srgbClr val="4700B0"/>
              </a:solidFill>
              <a:uFill>
                <a:solidFill>
                  <a:srgbClr val="FFFFFF"/>
                </a:solidFill>
              </a:uFill>
              <a:latin typeface="Arial" pitchFamily="34" charset="0"/>
              <a:ea typeface="Gulim" pitchFamily="34" charset="-127"/>
            </a:endParaRPr>
          </a:p>
        </p:txBody>
      </p:sp>
      <p:sp>
        <p:nvSpPr>
          <p:cNvPr id="446469" name="Rectangle 5"/>
          <p:cNvSpPr>
            <a:spLocks noGrp="1" noChangeArrowheads="1"/>
          </p:cNvSpPr>
          <p:nvPr>
            <p:ph type="title"/>
          </p:nvPr>
        </p:nvSpPr>
        <p:spPr>
          <a:xfrm>
            <a:off x="2115824" y="197924"/>
            <a:ext cx="6370436" cy="773156"/>
          </a:xfrm>
          <a:solidFill>
            <a:srgbClr val="000066"/>
          </a:solidFill>
          <a:ln w="25400">
            <a:solidFill>
              <a:srgbClr val="FFE422"/>
            </a:solidFill>
          </a:ln>
        </p:spPr>
        <p:txBody>
          <a:bodyPr anchorCtr="1">
            <a:noAutofit/>
          </a:bodyPr>
          <a:lstStyle/>
          <a:p>
            <a:pPr algn="l" eaLnBrk="1" hangingPunct="1">
              <a:lnSpc>
                <a:spcPct val="90000"/>
              </a:lnSpc>
            </a:pPr>
            <a:r>
              <a:rPr lang="en-US" altLang="ko-KR" sz="2800" b="1" dirty="0" err="1" smtClean="0">
                <a:solidFill>
                  <a:schemeClr val="bg1"/>
                </a:solidFill>
                <a:latin typeface="Arial" pitchFamily="34" charset="0"/>
                <a:ea typeface="Gulim" pitchFamily="34" charset="-127"/>
                <a:cs typeface="Arial" pitchFamily="34" charset="0"/>
              </a:rPr>
              <a:t>PingER</a:t>
            </a:r>
            <a:r>
              <a:rPr lang="en-US" altLang="ko-KR" sz="2800" b="1" dirty="0" smtClean="0">
                <a:solidFill>
                  <a:schemeClr val="bg1"/>
                </a:solidFill>
                <a:latin typeface="Arial" pitchFamily="34" charset="0"/>
                <a:ea typeface="Gulim" pitchFamily="34" charset="-127"/>
                <a:cs typeface="Arial" pitchFamily="34" charset="0"/>
              </a:rPr>
              <a:t> Project Issue: Funding </a:t>
            </a:r>
            <a:br>
              <a:rPr lang="en-US" altLang="ko-KR" sz="2800" b="1" dirty="0" smtClean="0">
                <a:solidFill>
                  <a:schemeClr val="bg1"/>
                </a:solidFill>
                <a:latin typeface="Arial" pitchFamily="34" charset="0"/>
                <a:ea typeface="Gulim" pitchFamily="34" charset="-127"/>
                <a:cs typeface="Arial" pitchFamily="34" charset="0"/>
              </a:rPr>
            </a:br>
            <a:r>
              <a:rPr lang="en-US" altLang="ko-KR" sz="2800" b="1" dirty="0" smtClean="0">
                <a:solidFill>
                  <a:schemeClr val="bg1"/>
                </a:solidFill>
                <a:latin typeface="Arial" pitchFamily="34" charset="0"/>
                <a:ea typeface="Gulim" pitchFamily="34" charset="-127"/>
                <a:cs typeface="Arial" pitchFamily="34" charset="0"/>
              </a:rPr>
              <a:t>     for Managing the Effort </a:t>
            </a:r>
            <a:endParaRPr lang="en-US" sz="2800" b="1" dirty="0" smtClean="0">
              <a:solidFill>
                <a:schemeClr val="bg1"/>
              </a:solidFill>
              <a:latin typeface="Arial" pitchFamily="34" charset="0"/>
              <a:cs typeface="Arial" pitchFamily="34" charset="0"/>
            </a:endParaRPr>
          </a:p>
        </p:txBody>
      </p:sp>
      <p:pic>
        <p:nvPicPr>
          <p:cNvPr id="6" name="Picture 5"/>
          <p:cNvPicPr>
            <a:picLocks noChangeAspect="1" noChangeArrowheads="1"/>
          </p:cNvPicPr>
          <p:nvPr/>
        </p:nvPicPr>
        <p:blipFill>
          <a:blip r:embed="rId4" cstate="print"/>
          <a:srcRect/>
          <a:stretch>
            <a:fillRect/>
          </a:stretch>
        </p:blipFill>
        <p:spPr bwMode="auto">
          <a:xfrm>
            <a:off x="8524698" y="69122"/>
            <a:ext cx="1381302" cy="862391"/>
          </a:xfrm>
          <a:prstGeom prst="rect">
            <a:avLst/>
          </a:prstGeom>
          <a:noFill/>
          <a:ln w="9525">
            <a:noFill/>
            <a:miter lim="800000"/>
            <a:headEnd/>
            <a:tailEnd/>
          </a:ln>
        </p:spPr>
      </p:pic>
    </p:spTree>
    <p:extLst>
      <p:ext uri="{BB962C8B-B14F-4D97-AF65-F5344CB8AC3E}">
        <p14:creationId xmlns:p14="http://schemas.microsoft.com/office/powerpoint/2010/main" val="8717033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1" name="Picture 3" descr="pinger"/>
          <p:cNvPicPr>
            <a:picLocks noChangeAspect="1" noChangeArrowheads="1"/>
          </p:cNvPicPr>
          <p:nvPr/>
        </p:nvPicPr>
        <p:blipFill>
          <a:blip r:embed="rId3" cstate="print"/>
          <a:srcRect/>
          <a:stretch>
            <a:fillRect/>
          </a:stretch>
        </p:blipFill>
        <p:spPr bwMode="auto">
          <a:xfrm>
            <a:off x="76235" y="236021"/>
            <a:ext cx="1739899" cy="887930"/>
          </a:xfrm>
          <a:prstGeom prst="rect">
            <a:avLst/>
          </a:prstGeom>
          <a:solidFill>
            <a:schemeClr val="bg1"/>
          </a:solidFill>
          <a:ln w="9525">
            <a:noFill/>
            <a:miter lim="800000"/>
            <a:headEnd/>
            <a:tailEnd/>
          </a:ln>
        </p:spPr>
      </p:pic>
      <p:sp>
        <p:nvSpPr>
          <p:cNvPr id="447492" name="Rectangle 4"/>
          <p:cNvSpPr>
            <a:spLocks noChangeArrowheads="1"/>
          </p:cNvSpPr>
          <p:nvPr/>
        </p:nvSpPr>
        <p:spPr bwMode="auto">
          <a:xfrm>
            <a:off x="567565" y="1278633"/>
            <a:ext cx="8686799" cy="3564053"/>
          </a:xfrm>
          <a:prstGeom prst="rect">
            <a:avLst/>
          </a:prstGeom>
          <a:solidFill>
            <a:srgbClr val="FDFDFD"/>
          </a:solidFill>
          <a:ln w="25400">
            <a:solidFill>
              <a:srgbClr val="4700B0"/>
            </a:solidFill>
            <a:miter lim="800000"/>
            <a:headEnd/>
            <a:tailEnd/>
          </a:ln>
        </p:spPr>
        <p:txBody>
          <a:bodyPr wrap="square" lIns="45720" rIns="45720" anchor="ctr">
            <a:spAutoFit/>
          </a:bodyPr>
          <a:lstStyle/>
          <a:p>
            <a:pPr marL="457200" indent="-342900" algn="l" defTabSz="762000" eaLnBrk="1" fontAlgn="auto" hangingPunct="1">
              <a:lnSpc>
                <a:spcPct val="100000"/>
              </a:lnSpc>
              <a:spcBef>
                <a:spcPct val="40000"/>
              </a:spcBef>
              <a:spcAft>
                <a:spcPts val="0"/>
              </a:spcAft>
              <a:buClr>
                <a:srgbClr val="800000"/>
              </a:buClr>
              <a:buSzTx/>
              <a:buFont typeface="Wingdings" pitchFamily="-109" charset="2"/>
              <a:buChar char="u"/>
            </a:pPr>
            <a:r>
              <a:rPr lang="en-US" altLang="ko-KR" sz="2400" dirty="0">
                <a:solidFill>
                  <a:srgbClr val="000066"/>
                </a:solidFill>
                <a:latin typeface="Arial" pitchFamily="34" charset="0"/>
                <a:ea typeface="Gulim" pitchFamily="34" charset="-127"/>
                <a:cs typeface="Arial" pitchFamily="34" charset="0"/>
              </a:rPr>
              <a:t>Many agencies/organizations have expressed interest (</a:t>
            </a:r>
            <a:r>
              <a:rPr lang="en-US" altLang="ko-KR" sz="2400" dirty="0" err="1">
                <a:solidFill>
                  <a:srgbClr val="000066"/>
                </a:solidFill>
                <a:latin typeface="Arial" pitchFamily="34" charset="0"/>
                <a:ea typeface="Gulim" pitchFamily="34" charset="-127"/>
                <a:cs typeface="Arial" pitchFamily="34" charset="0"/>
              </a:rPr>
              <a:t>e.g</a:t>
            </a:r>
            <a:r>
              <a:rPr lang="en-US" altLang="ko-KR" sz="2400" dirty="0">
                <a:solidFill>
                  <a:srgbClr val="000066"/>
                </a:solidFill>
                <a:latin typeface="Arial" pitchFamily="34" charset="0"/>
                <a:ea typeface="Gulim" pitchFamily="34" charset="-127"/>
                <a:cs typeface="Arial" pitchFamily="34" charset="0"/>
              </a:rPr>
              <a:t> DoE, </a:t>
            </a:r>
            <a:r>
              <a:rPr lang="en-US" altLang="ko-KR" sz="2400" dirty="0" err="1">
                <a:solidFill>
                  <a:srgbClr val="000066"/>
                </a:solidFill>
                <a:latin typeface="Arial" pitchFamily="34" charset="0"/>
                <a:ea typeface="Gulim" pitchFamily="34" charset="-127"/>
                <a:cs typeface="Arial" pitchFamily="34" charset="0"/>
              </a:rPr>
              <a:t>ESnet</a:t>
            </a:r>
            <a:r>
              <a:rPr lang="en-US" altLang="ko-KR" sz="2400" dirty="0">
                <a:solidFill>
                  <a:srgbClr val="000066"/>
                </a:solidFill>
                <a:latin typeface="Arial" pitchFamily="34" charset="0"/>
                <a:ea typeface="Gulim" pitchFamily="34" charset="-127"/>
                <a:cs typeface="Arial" pitchFamily="34" charset="0"/>
              </a:rPr>
              <a:t>, NSF, ICFA, ICTP, IDRC, UNESCO, IHY) </a:t>
            </a:r>
            <a:r>
              <a:rPr lang="en-US" altLang="ko-KR" sz="2400" dirty="0" smtClean="0">
                <a:solidFill>
                  <a:srgbClr val="000066"/>
                </a:solidFill>
                <a:latin typeface="Arial" pitchFamily="34" charset="0"/>
                <a:ea typeface="Gulim" pitchFamily="34" charset="-127"/>
                <a:cs typeface="Arial" pitchFamily="34" charset="0"/>
              </a:rPr>
              <a:t>in this work, </a:t>
            </a:r>
            <a:r>
              <a:rPr lang="en-US" altLang="ko-KR" sz="2400" dirty="0">
                <a:solidFill>
                  <a:srgbClr val="000066"/>
                </a:solidFill>
                <a:latin typeface="Arial" pitchFamily="34" charset="0"/>
                <a:ea typeface="Gulim" pitchFamily="34" charset="-127"/>
                <a:cs typeface="Arial" pitchFamily="34" charset="0"/>
              </a:rPr>
              <a:t>also Google is interested in </a:t>
            </a:r>
            <a:r>
              <a:rPr lang="en-US" altLang="ko-KR" sz="2400" dirty="0" smtClean="0">
                <a:solidFill>
                  <a:srgbClr val="000066"/>
                </a:solidFill>
                <a:latin typeface="Arial" pitchFamily="34" charset="0"/>
                <a:ea typeface="Gulim" pitchFamily="34" charset="-127"/>
                <a:cs typeface="Arial" pitchFamily="34" charset="0"/>
              </a:rPr>
              <a:t>the </a:t>
            </a:r>
            <a:r>
              <a:rPr lang="en-US" altLang="ko-KR" sz="2400" dirty="0">
                <a:solidFill>
                  <a:srgbClr val="000066"/>
                </a:solidFill>
                <a:latin typeface="Arial" pitchFamily="34" charset="0"/>
                <a:ea typeface="Gulim" pitchFamily="34" charset="-127"/>
                <a:cs typeface="Arial" pitchFamily="34" charset="0"/>
              </a:rPr>
              <a:t>historical interest now and going </a:t>
            </a:r>
            <a:r>
              <a:rPr lang="en-US" altLang="ko-KR" sz="2400" dirty="0" smtClean="0">
                <a:solidFill>
                  <a:srgbClr val="000066"/>
                </a:solidFill>
                <a:latin typeface="Arial" pitchFamily="34" charset="0"/>
                <a:ea typeface="Gulim" pitchFamily="34" charset="-127"/>
                <a:cs typeface="Arial" pitchFamily="34" charset="0"/>
              </a:rPr>
              <a:t>forward, </a:t>
            </a:r>
            <a:r>
              <a:rPr lang="en-US" altLang="ko-KR" sz="2400" dirty="0">
                <a:solidFill>
                  <a:srgbClr val="000066"/>
                </a:solidFill>
                <a:latin typeface="Arial" pitchFamily="34" charset="0"/>
                <a:ea typeface="Gulim" pitchFamily="34" charset="-127"/>
                <a:cs typeface="Arial" pitchFamily="34" charset="0"/>
              </a:rPr>
              <a:t>but none have so far stepped up to funding the management and operation.</a:t>
            </a:r>
          </a:p>
          <a:p>
            <a:pPr marL="457200" indent="-342900" algn="l" defTabSz="762000" eaLnBrk="1" fontAlgn="auto" hangingPunct="1">
              <a:lnSpc>
                <a:spcPct val="100000"/>
              </a:lnSpc>
              <a:spcBef>
                <a:spcPct val="40000"/>
              </a:spcBef>
              <a:spcAft>
                <a:spcPts val="0"/>
              </a:spcAft>
              <a:buClr>
                <a:srgbClr val="800000"/>
              </a:buClr>
              <a:buSzTx/>
              <a:buFont typeface="Wingdings" pitchFamily="-109" charset="2"/>
              <a:buChar char="u"/>
            </a:pPr>
            <a:r>
              <a:rPr lang="en-US" altLang="ko-KR" sz="2400" dirty="0">
                <a:solidFill>
                  <a:prstClr val="black"/>
                </a:solidFill>
                <a:latin typeface="Arial" pitchFamily="34" charset="0"/>
                <a:ea typeface="Gulim" pitchFamily="34" charset="-127"/>
                <a:cs typeface="Arial" pitchFamily="34" charset="0"/>
              </a:rPr>
              <a:t>Without funding, for the operational side, the future of </a:t>
            </a:r>
            <a:r>
              <a:rPr lang="en-US" altLang="ko-KR" sz="2400" dirty="0" err="1">
                <a:solidFill>
                  <a:prstClr val="black"/>
                </a:solidFill>
                <a:latin typeface="Arial" pitchFamily="34" charset="0"/>
                <a:ea typeface="Gulim" pitchFamily="34" charset="-127"/>
                <a:cs typeface="Arial" pitchFamily="34" charset="0"/>
              </a:rPr>
              <a:t>PingER</a:t>
            </a:r>
            <a:r>
              <a:rPr lang="en-US" altLang="ko-KR" sz="2400" dirty="0">
                <a:solidFill>
                  <a:prstClr val="black"/>
                </a:solidFill>
                <a:latin typeface="Arial" pitchFamily="34" charset="0"/>
                <a:ea typeface="Gulim" pitchFamily="34" charset="-127"/>
                <a:cs typeface="Arial" pitchFamily="34" charset="0"/>
              </a:rPr>
              <a:t> and reports such as this one is unclear, and the level of effort sustained in previous years will not be possible. </a:t>
            </a:r>
          </a:p>
        </p:txBody>
      </p:sp>
      <p:pic>
        <p:nvPicPr>
          <p:cNvPr id="6" name="Picture 5"/>
          <p:cNvPicPr>
            <a:picLocks noChangeAspect="1" noChangeArrowheads="1"/>
          </p:cNvPicPr>
          <p:nvPr/>
        </p:nvPicPr>
        <p:blipFill>
          <a:blip r:embed="rId4" cstate="print"/>
          <a:srcRect/>
          <a:stretch>
            <a:fillRect/>
          </a:stretch>
        </p:blipFill>
        <p:spPr bwMode="auto">
          <a:xfrm>
            <a:off x="8179025" y="258997"/>
            <a:ext cx="1241690" cy="635293"/>
          </a:xfrm>
          <a:prstGeom prst="rect">
            <a:avLst/>
          </a:prstGeom>
          <a:noFill/>
          <a:ln w="9525">
            <a:noFill/>
            <a:miter lim="800000"/>
            <a:headEnd/>
            <a:tailEnd/>
          </a:ln>
        </p:spPr>
      </p:pic>
      <p:sp>
        <p:nvSpPr>
          <p:cNvPr id="7" name="Rectangle 5"/>
          <p:cNvSpPr txBox="1">
            <a:spLocks noChangeArrowheads="1"/>
          </p:cNvSpPr>
          <p:nvPr/>
        </p:nvSpPr>
        <p:spPr>
          <a:xfrm>
            <a:off x="1919005" y="202980"/>
            <a:ext cx="6221610" cy="787620"/>
          </a:xfrm>
          <a:prstGeom prst="rect">
            <a:avLst/>
          </a:prstGeom>
          <a:solidFill>
            <a:srgbClr val="000066"/>
          </a:solidFill>
          <a:ln w="25400">
            <a:solidFill>
              <a:srgbClr val="FFE422"/>
            </a:solidFill>
          </a:ln>
        </p:spPr>
        <p:txBody>
          <a:bodyPr vert="horz" lIns="91440" tIns="45720" rIns="91440" bIns="45720" rtlCol="0" anchor="ctr" anchorCtr="1">
            <a:noAutofit/>
          </a:bodyPr>
          <a:lstStyle/>
          <a:p>
            <a:pPr eaLnBrk="1" fontAlgn="auto" hangingPunct="1">
              <a:lnSpc>
                <a:spcPct val="90000"/>
              </a:lnSpc>
              <a:spcBef>
                <a:spcPct val="0"/>
              </a:spcBef>
              <a:spcAft>
                <a:spcPts val="0"/>
              </a:spcAft>
              <a:buClrTx/>
              <a:buSzTx/>
              <a:buFontTx/>
              <a:buNone/>
              <a:defRPr/>
            </a:pPr>
            <a:r>
              <a:rPr lang="en-US" altLang="ko-KR" dirty="0" err="1">
                <a:solidFill>
                  <a:prstClr val="white"/>
                </a:solidFill>
                <a:latin typeface="Arial" pitchFamily="34" charset="0"/>
                <a:ea typeface="Gulim" pitchFamily="34" charset="-127"/>
                <a:cs typeface="Arial" pitchFamily="34" charset="0"/>
              </a:rPr>
              <a:t>PingER</a:t>
            </a:r>
            <a:r>
              <a:rPr lang="en-US" altLang="ko-KR" dirty="0">
                <a:solidFill>
                  <a:prstClr val="white"/>
                </a:solidFill>
                <a:latin typeface="Arial" pitchFamily="34" charset="0"/>
                <a:ea typeface="Gulim" pitchFamily="34" charset="-127"/>
                <a:cs typeface="Arial" pitchFamily="34" charset="0"/>
              </a:rPr>
              <a:t>: Uncertainty </a:t>
            </a:r>
            <a:br>
              <a:rPr lang="en-US" altLang="ko-KR" dirty="0">
                <a:solidFill>
                  <a:prstClr val="white"/>
                </a:solidFill>
                <a:latin typeface="Arial" pitchFamily="34" charset="0"/>
                <a:ea typeface="Gulim" pitchFamily="34" charset="-127"/>
                <a:cs typeface="Arial" pitchFamily="34" charset="0"/>
              </a:rPr>
            </a:br>
            <a:r>
              <a:rPr lang="en-US" altLang="ko-KR" dirty="0">
                <a:solidFill>
                  <a:prstClr val="white"/>
                </a:solidFill>
                <a:latin typeface="Arial" pitchFamily="34" charset="0"/>
                <a:ea typeface="Gulim" pitchFamily="34" charset="-127"/>
                <a:cs typeface="Arial" pitchFamily="34" charset="0"/>
              </a:rPr>
              <a:t>for Managing the Future</a:t>
            </a:r>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313738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2194" name="Rectangle 2"/>
          <p:cNvSpPr>
            <a:spLocks noGrp="1" noChangeArrowheads="1"/>
          </p:cNvSpPr>
          <p:nvPr>
            <p:ph type="title"/>
          </p:nvPr>
        </p:nvSpPr>
        <p:spPr>
          <a:xfrm>
            <a:off x="882679" y="587431"/>
            <a:ext cx="8410115" cy="5260975"/>
          </a:xfrm>
          <a:gradFill rotWithShape="0">
            <a:gsLst>
              <a:gs pos="0">
                <a:schemeClr val="bg1"/>
              </a:gs>
              <a:gs pos="50000">
                <a:srgbClr val="3997FF"/>
              </a:gs>
              <a:gs pos="100000">
                <a:schemeClr val="bg1"/>
              </a:gs>
            </a:gsLst>
            <a:lin ang="0" scaled="1"/>
          </a:gradFill>
        </p:spPr>
        <p:txBody>
          <a:bodyPr/>
          <a:lstStyle/>
          <a:p>
            <a:pPr eaLnBrk="1" hangingPunct="1">
              <a:defRPr/>
            </a:pPr>
            <a:r>
              <a:rPr lang="en-US" sz="4000" i="1" dirty="0" smtClean="0">
                <a:solidFill>
                  <a:schemeClr val="tx1"/>
                </a:solidFill>
              </a:rPr>
              <a:t/>
            </a:r>
            <a:br>
              <a:rPr lang="en-US" sz="4000" i="1" dirty="0" smtClean="0">
                <a:solidFill>
                  <a:schemeClr val="tx1"/>
                </a:solidFill>
              </a:rPr>
            </a:br>
            <a:r>
              <a:rPr lang="en-US" sz="4000" i="1" dirty="0">
                <a:solidFill>
                  <a:schemeClr val="tx1"/>
                </a:solidFill>
              </a:rPr>
              <a:t>Mapping the Digital Divide in the HEP </a:t>
            </a:r>
            <a:r>
              <a:rPr lang="en-US" sz="4000" i="1" dirty="0" smtClean="0">
                <a:solidFill>
                  <a:schemeClr val="tx1"/>
                </a:solidFill>
              </a:rPr>
              <a:t>Community:</a:t>
            </a:r>
            <a:br>
              <a:rPr lang="en-US" sz="4000" i="1" dirty="0" smtClean="0">
                <a:solidFill>
                  <a:schemeClr val="tx1"/>
                </a:solidFill>
              </a:rPr>
            </a:br>
            <a:r>
              <a:rPr lang="en-US" sz="4000" i="1" dirty="0" smtClean="0">
                <a:solidFill>
                  <a:schemeClr val="tx1"/>
                </a:solidFill>
              </a:rPr>
              <a:t>Monitoring HEP’s Networks </a:t>
            </a:r>
            <a:br>
              <a:rPr lang="en-US" sz="4000" i="1" dirty="0" smtClean="0">
                <a:solidFill>
                  <a:schemeClr val="tx1"/>
                </a:solidFill>
              </a:rPr>
            </a:br>
            <a:r>
              <a:rPr lang="en-US" sz="4000" i="1" dirty="0" smtClean="0">
                <a:solidFill>
                  <a:schemeClr val="tx1"/>
                </a:solidFill>
              </a:rPr>
              <a:t>Seen from the Sites</a:t>
            </a:r>
            <a:br>
              <a:rPr lang="en-US" sz="4000" i="1" dirty="0" smtClean="0">
                <a:solidFill>
                  <a:schemeClr val="tx1"/>
                </a:solidFill>
              </a:rPr>
            </a:br>
            <a:r>
              <a:rPr lang="en-US" sz="4000" i="1" dirty="0" err="1" smtClean="0">
                <a:solidFill>
                  <a:schemeClr val="tx1"/>
                </a:solidFill>
              </a:rPr>
              <a:t>PerfSONAR</a:t>
            </a: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SCIC Monitoring Group </a:t>
            </a:r>
            <a:br>
              <a:rPr lang="en-US" sz="4000" i="1" dirty="0" smtClean="0">
                <a:solidFill>
                  <a:schemeClr val="tx1"/>
                </a:solidFill>
              </a:rPr>
            </a:br>
            <a:r>
              <a:rPr lang="en-US" sz="4000" i="1" dirty="0" smtClean="0">
                <a:solidFill>
                  <a:schemeClr val="tx1"/>
                </a:solidFill>
              </a:rPr>
              <a:t>(S. McKee) </a:t>
            </a:r>
            <a:br>
              <a:rPr lang="en-US" sz="4000" i="1" dirty="0" smtClean="0">
                <a:solidFill>
                  <a:schemeClr val="tx1"/>
                </a:solidFill>
              </a:rPr>
            </a:br>
            <a:endParaRPr lang="en-US" sz="4000" i="1" dirty="0" smtClean="0">
              <a:solidFill>
                <a:schemeClr val="tx1"/>
              </a:solidFill>
            </a:endParaRPr>
          </a:p>
        </p:txBody>
      </p:sp>
    </p:spTree>
    <p:extLst>
      <p:ext uri="{BB962C8B-B14F-4D97-AF65-F5344CB8AC3E}">
        <p14:creationId xmlns:p14="http://schemas.microsoft.com/office/powerpoint/2010/main" val="28600967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905999" cy="5789277"/>
          </a:xfrm>
          <a:prstGeom prst="rect">
            <a:avLst/>
          </a:prstGeom>
        </p:spPr>
        <p:txBody>
          <a:bodyPr wrap="square">
            <a:spAutoFit/>
          </a:bodyPr>
          <a:lstStyle/>
          <a:p>
            <a:pPr marL="457200"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a:solidFill>
                  <a:srgbClr val="000066"/>
                </a:solidFill>
                <a:latin typeface="Arial"/>
                <a:ea typeface="Gulim" pitchFamily="34" charset="-127"/>
              </a:rPr>
              <a:t>The addition of case studies </a:t>
            </a:r>
            <a:r>
              <a:rPr lang="en-US" altLang="ko-KR" sz="2100" dirty="0" smtClean="0">
                <a:solidFill>
                  <a:srgbClr val="000066"/>
                </a:solidFill>
                <a:latin typeface="Arial"/>
                <a:ea typeface="Gulim" pitchFamily="34" charset="-127"/>
              </a:rPr>
              <a:t>on:</a:t>
            </a:r>
          </a:p>
          <a:p>
            <a:pPr marL="914400" lvl="1"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 Internet disconnections: Sudan, Syria.</a:t>
            </a:r>
          </a:p>
          <a:p>
            <a:pPr marL="914400" lvl="1"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Study on routing an internet performance from the University of Malaysia in Sarawak (UNIMAS) to Malaysia &amp; Identification of congestion at UNIMAS</a:t>
            </a:r>
          </a:p>
          <a:p>
            <a:pPr marL="914400" lvl="1"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Compared </a:t>
            </a:r>
            <a:r>
              <a:rPr lang="en-US" altLang="ko-KR" sz="2100" dirty="0" err="1" smtClean="0">
                <a:solidFill>
                  <a:srgbClr val="000066"/>
                </a:solidFill>
                <a:latin typeface="Arial"/>
                <a:ea typeface="Gulim" pitchFamily="34" charset="-127"/>
              </a:rPr>
              <a:t>PingER</a:t>
            </a:r>
            <a:r>
              <a:rPr lang="en-US" altLang="ko-KR" sz="2100" dirty="0" smtClean="0">
                <a:solidFill>
                  <a:srgbClr val="000066"/>
                </a:solidFill>
                <a:latin typeface="Arial"/>
                <a:ea typeface="Gulim" pitchFamily="34" charset="-127"/>
              </a:rPr>
              <a:t> and Speedtest.com throughputs to see </a:t>
            </a:r>
            <a:br>
              <a:rPr lang="en-US" altLang="ko-KR" sz="2100" dirty="0" smtClean="0">
                <a:solidFill>
                  <a:srgbClr val="000066"/>
                </a:solidFill>
                <a:latin typeface="Arial"/>
                <a:ea typeface="Gulim" pitchFamily="34" charset="-127"/>
              </a:rPr>
            </a:br>
            <a:r>
              <a:rPr lang="en-US" altLang="ko-KR" sz="2100" dirty="0" smtClean="0">
                <a:solidFill>
                  <a:srgbClr val="000066"/>
                </a:solidFill>
                <a:latin typeface="Arial"/>
                <a:ea typeface="Gulim" pitchFamily="34" charset="-127"/>
              </a:rPr>
              <a:t>how they correlate</a:t>
            </a:r>
            <a:endParaRPr lang="en-US" altLang="ko-KR" sz="2100" dirty="0">
              <a:solidFill>
                <a:srgbClr val="000066"/>
              </a:solidFill>
              <a:latin typeface="Arial"/>
              <a:ea typeface="Gulim" pitchFamily="34" charset="-127"/>
            </a:endParaRPr>
          </a:p>
          <a:p>
            <a:pPr marL="457200"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Initiated collaboration with University of Malaya in Kuala Lumpur and The Technical University of Malaysia in Johor </a:t>
            </a:r>
            <a:r>
              <a:rPr lang="en-US" altLang="ko-KR" sz="2100" dirty="0" err="1" smtClean="0">
                <a:solidFill>
                  <a:srgbClr val="000066"/>
                </a:solidFill>
                <a:latin typeface="Arial"/>
                <a:ea typeface="Gulim" pitchFamily="34" charset="-127"/>
              </a:rPr>
              <a:t>Bahru</a:t>
            </a:r>
            <a:endParaRPr lang="en-US" altLang="ko-KR" sz="2100" dirty="0">
              <a:solidFill>
                <a:srgbClr val="000066"/>
              </a:solidFill>
              <a:latin typeface="Arial"/>
              <a:ea typeface="Gulim" pitchFamily="34" charset="-127"/>
            </a:endParaRPr>
          </a:p>
          <a:p>
            <a:pPr marL="457200"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Hosted:</a:t>
            </a:r>
          </a:p>
          <a:p>
            <a:pPr marL="914400" lvl="1"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PhD student from NUST (Pakistan) as visiting scientist for 1 year </a:t>
            </a:r>
            <a:br>
              <a:rPr lang="en-US" altLang="ko-KR" sz="2100" dirty="0" smtClean="0">
                <a:solidFill>
                  <a:srgbClr val="000066"/>
                </a:solidFill>
                <a:latin typeface="Arial"/>
                <a:ea typeface="Gulim" pitchFamily="34" charset="-127"/>
              </a:rPr>
            </a:br>
            <a:r>
              <a:rPr lang="en-US" altLang="ko-KR" sz="2100" dirty="0" smtClean="0">
                <a:solidFill>
                  <a:srgbClr val="000066"/>
                </a:solidFill>
                <a:latin typeface="Arial"/>
                <a:ea typeface="Gulim" pitchFamily="34" charset="-127"/>
              </a:rPr>
              <a:t> at SLAC</a:t>
            </a:r>
          </a:p>
          <a:p>
            <a:pPr marL="914400" lvl="1"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Student for UERJ Brazil for 3 months internship at SLAC</a:t>
            </a:r>
          </a:p>
          <a:p>
            <a:pPr marL="457200"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Added </a:t>
            </a:r>
            <a:r>
              <a:rPr lang="en-US" altLang="ko-KR" sz="2100" dirty="0">
                <a:solidFill>
                  <a:srgbClr val="000066"/>
                </a:solidFill>
                <a:latin typeface="Arial"/>
                <a:ea typeface="Gulim" pitchFamily="34" charset="-127"/>
              </a:rPr>
              <a:t>extra monitoring hosts in Malaysia and Pakistan</a:t>
            </a:r>
            <a:r>
              <a:rPr lang="en-US" altLang="ko-KR" sz="2100" dirty="0" smtClean="0">
                <a:solidFill>
                  <a:srgbClr val="000066"/>
                </a:solidFill>
                <a:latin typeface="Arial"/>
                <a:ea typeface="Gulim" pitchFamily="34" charset="-127"/>
              </a:rPr>
              <a:t>.</a:t>
            </a:r>
          </a:p>
          <a:p>
            <a:pPr marL="457200"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Increased the coverage of </a:t>
            </a:r>
            <a:r>
              <a:rPr lang="en-US" altLang="ko-KR" sz="2100" dirty="0" err="1" smtClean="0">
                <a:solidFill>
                  <a:srgbClr val="000066"/>
                </a:solidFill>
                <a:latin typeface="Arial"/>
                <a:ea typeface="Gulim" pitchFamily="34" charset="-127"/>
              </a:rPr>
              <a:t>PingER</a:t>
            </a:r>
            <a:endParaRPr lang="en-US" altLang="ko-KR" sz="2100" dirty="0">
              <a:solidFill>
                <a:srgbClr val="000066"/>
              </a:solidFill>
              <a:latin typeface="Arial"/>
              <a:ea typeface="Gulim" pitchFamily="34" charset="-127"/>
            </a:endParaRPr>
          </a:p>
          <a:p>
            <a:pPr marL="457200"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Created prototype Linked Open Data access to </a:t>
            </a:r>
            <a:r>
              <a:rPr lang="en-US" altLang="ko-KR" sz="2100" dirty="0" err="1" smtClean="0">
                <a:solidFill>
                  <a:srgbClr val="000066"/>
                </a:solidFill>
                <a:latin typeface="Arial"/>
                <a:ea typeface="Gulim" pitchFamily="34" charset="-127"/>
              </a:rPr>
              <a:t>PingER</a:t>
            </a:r>
            <a:endParaRPr lang="en-US" altLang="ko-KR" sz="2100" dirty="0" smtClean="0">
              <a:solidFill>
                <a:srgbClr val="000066"/>
              </a:solidFill>
              <a:latin typeface="Arial"/>
              <a:ea typeface="Gulim" pitchFamily="34" charset="-127"/>
            </a:endParaRPr>
          </a:p>
          <a:p>
            <a:pPr marL="457200"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Submitted paper on dynamic ping delay based </a:t>
            </a:r>
            <a:r>
              <a:rPr lang="en-US" altLang="ko-KR" sz="2100" dirty="0" err="1" smtClean="0">
                <a:solidFill>
                  <a:srgbClr val="000066"/>
                </a:solidFill>
                <a:latin typeface="Arial"/>
                <a:ea typeface="Gulim" pitchFamily="34" charset="-127"/>
              </a:rPr>
              <a:t>Geolocation</a:t>
            </a:r>
            <a:r>
              <a:rPr lang="en-US" altLang="ko-KR" sz="2100" dirty="0" smtClean="0">
                <a:solidFill>
                  <a:srgbClr val="000066"/>
                </a:solidFill>
                <a:latin typeface="Arial"/>
                <a:ea typeface="Gulim" pitchFamily="34" charset="-127"/>
              </a:rPr>
              <a:t> to ACM/IEEE</a:t>
            </a:r>
          </a:p>
          <a:p>
            <a:pPr marL="457200" indent="-342900" algn="l" defTabSz="762000" eaLnBrk="1" fontAlgn="auto" hangingPunct="1">
              <a:lnSpc>
                <a:spcPct val="90000"/>
              </a:lnSpc>
              <a:spcBef>
                <a:spcPts val="0"/>
              </a:spcBef>
              <a:spcAft>
                <a:spcPts val="300"/>
              </a:spcAft>
              <a:buClr>
                <a:srgbClr val="800000"/>
              </a:buClr>
              <a:buSzTx/>
              <a:buFont typeface="Wingdings" pitchFamily="-109" charset="2"/>
              <a:buChar char="u"/>
            </a:pPr>
            <a:r>
              <a:rPr lang="en-US" altLang="ko-KR" sz="2100" dirty="0" smtClean="0">
                <a:solidFill>
                  <a:srgbClr val="000066"/>
                </a:solidFill>
                <a:latin typeface="Arial"/>
                <a:ea typeface="Gulim" pitchFamily="34" charset="-127"/>
              </a:rPr>
              <a:t>Started development of </a:t>
            </a:r>
            <a:r>
              <a:rPr lang="en-US" altLang="ko-KR" sz="2100" dirty="0" err="1" smtClean="0">
                <a:solidFill>
                  <a:srgbClr val="000066"/>
                </a:solidFill>
                <a:latin typeface="Arial"/>
                <a:ea typeface="Gulim" pitchFamily="34" charset="-127"/>
              </a:rPr>
              <a:t>geolocation</a:t>
            </a:r>
            <a:r>
              <a:rPr lang="en-US" altLang="ko-KR" sz="2100" dirty="0" smtClean="0">
                <a:solidFill>
                  <a:srgbClr val="000066"/>
                </a:solidFill>
                <a:latin typeface="Arial"/>
                <a:ea typeface="Gulim" pitchFamily="34" charset="-127"/>
              </a:rPr>
              <a:t> Visual </a:t>
            </a:r>
            <a:r>
              <a:rPr lang="en-US" altLang="ko-KR" sz="2100" dirty="0" err="1" smtClean="0">
                <a:solidFill>
                  <a:srgbClr val="000066"/>
                </a:solidFill>
                <a:latin typeface="Arial"/>
                <a:ea typeface="Gulim" pitchFamily="34" charset="-127"/>
              </a:rPr>
              <a:t>traceroute</a:t>
            </a:r>
            <a:endParaRPr lang="en-US" altLang="ko-KR" sz="2100" dirty="0">
              <a:solidFill>
                <a:srgbClr val="000066"/>
              </a:solidFill>
              <a:latin typeface="Arial"/>
              <a:ea typeface="Gulim" pitchFamily="34" charset="-127"/>
            </a:endParaRPr>
          </a:p>
        </p:txBody>
      </p:sp>
      <p:sp>
        <p:nvSpPr>
          <p:cNvPr id="6" name="Rectangle 5"/>
          <p:cNvSpPr>
            <a:spLocks noGrp="1" noChangeArrowheads="1"/>
          </p:cNvSpPr>
          <p:nvPr>
            <p:ph type="title"/>
          </p:nvPr>
        </p:nvSpPr>
        <p:spPr>
          <a:xfrm>
            <a:off x="1425494" y="238259"/>
            <a:ext cx="6746969" cy="723542"/>
          </a:xfrm>
          <a:solidFill>
            <a:srgbClr val="000066"/>
          </a:solidFill>
          <a:ln w="25400">
            <a:solidFill>
              <a:srgbClr val="FFCC00"/>
            </a:solidFill>
            <a:miter lim="800000"/>
            <a:headEnd/>
            <a:tailEnd/>
          </a:ln>
        </p:spPr>
        <p:txBody>
          <a:bodyPr wrap="square">
            <a:spAutoFit/>
          </a:bodyPr>
          <a:lstStyle/>
          <a:p>
            <a:pPr>
              <a:lnSpc>
                <a:spcPct val="95000"/>
              </a:lnSpc>
              <a:spcBef>
                <a:spcPct val="10000"/>
              </a:spcBef>
              <a:buClr>
                <a:srgbClr val="D90040"/>
              </a:buClr>
              <a:buSzPct val="80000"/>
              <a:buFont typeface="Wingdings" pitchFamily="-109" charset="2"/>
            </a:pPr>
            <a:r>
              <a:rPr lang="en-US" altLang="ko-KR" sz="2400" b="1" kern="1200" dirty="0" smtClean="0">
                <a:solidFill>
                  <a:srgbClr val="FFFFFF"/>
                </a:solidFill>
                <a:latin typeface="Verdana" pitchFamily="34" charset="0"/>
                <a:ea typeface="+mn-ea"/>
                <a:cs typeface="+mn-cs"/>
              </a:rPr>
              <a:t>Key </a:t>
            </a:r>
            <a:r>
              <a:rPr lang="en-US" altLang="ko-KR" sz="2400" b="1" dirty="0" smtClean="0">
                <a:solidFill>
                  <a:srgbClr val="FFFFFF"/>
                </a:solidFill>
                <a:latin typeface="Verdana" pitchFamily="34" charset="0"/>
                <a:ea typeface="+mn-ea"/>
                <a:cs typeface="+mn-cs"/>
              </a:rPr>
              <a:t>Network </a:t>
            </a:r>
            <a:r>
              <a:rPr lang="en-US" altLang="ko-KR" sz="2400" b="1" kern="1200" dirty="0" smtClean="0">
                <a:solidFill>
                  <a:srgbClr val="FFFFFF"/>
                </a:solidFill>
                <a:latin typeface="Verdana" pitchFamily="34" charset="0"/>
                <a:ea typeface="+mn-ea"/>
                <a:cs typeface="+mn-cs"/>
              </a:rPr>
              <a:t>Monitoring WG </a:t>
            </a:r>
            <a:br>
              <a:rPr lang="en-US" altLang="ko-KR" sz="2400" b="1" kern="1200" dirty="0" smtClean="0">
                <a:solidFill>
                  <a:srgbClr val="FFFFFF"/>
                </a:solidFill>
                <a:latin typeface="Verdana" pitchFamily="34" charset="0"/>
                <a:ea typeface="+mn-ea"/>
                <a:cs typeface="+mn-cs"/>
              </a:rPr>
            </a:br>
            <a:r>
              <a:rPr lang="en-US" altLang="ko-KR" sz="2400" b="1" kern="1200" dirty="0" smtClean="0">
                <a:solidFill>
                  <a:srgbClr val="FFFFFF"/>
                </a:solidFill>
                <a:latin typeface="Verdana" pitchFamily="34" charset="0"/>
                <a:ea typeface="+mn-ea"/>
                <a:cs typeface="+mn-cs"/>
              </a:rPr>
              <a:t>Report Updates 2013</a:t>
            </a:r>
            <a:endParaRPr lang="en-US" sz="2400" b="1" kern="1200" dirty="0" smtClean="0">
              <a:solidFill>
                <a:srgbClr val="FFFFFF"/>
              </a:solidFill>
              <a:latin typeface="Verdana" pitchFamily="34" charset="0"/>
              <a:ea typeface="+mn-ea"/>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8172450" y="101600"/>
            <a:ext cx="1787208" cy="914400"/>
          </a:xfrm>
          <a:prstGeom prst="rect">
            <a:avLst/>
          </a:prstGeom>
          <a:noFill/>
          <a:ln w="9525">
            <a:noFill/>
            <a:miter lim="800000"/>
            <a:headEnd/>
            <a:tailEnd/>
          </a:ln>
        </p:spPr>
      </p:pic>
      <p:pic>
        <p:nvPicPr>
          <p:cNvPr id="7" name="Picture 3" descr="pinger"/>
          <p:cNvPicPr>
            <a:picLocks noChangeAspect="1" noChangeArrowheads="1"/>
          </p:cNvPicPr>
          <p:nvPr/>
        </p:nvPicPr>
        <p:blipFill>
          <a:blip r:embed="rId3" cstate="print"/>
          <a:srcRect/>
          <a:stretch>
            <a:fillRect/>
          </a:stretch>
        </p:blipFill>
        <p:spPr bwMode="auto">
          <a:xfrm>
            <a:off x="0" y="76200"/>
            <a:ext cx="1420494" cy="995238"/>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3747207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972" y="1136708"/>
            <a:ext cx="9792028" cy="5584606"/>
          </a:xfrm>
          <a:prstGeom prst="rect">
            <a:avLst/>
          </a:prstGeom>
        </p:spPr>
        <p:txBody>
          <a:bodyPr wrap="square">
            <a:spAutoFit/>
          </a:bodyPr>
          <a:lstStyle/>
          <a:p>
            <a:pPr marL="457200"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smtClean="0">
                <a:solidFill>
                  <a:srgbClr val="000066"/>
                </a:solidFill>
                <a:latin typeface="Arial" pitchFamily="34" charset="0"/>
              </a:rPr>
              <a:t>“Africa </a:t>
            </a:r>
            <a:r>
              <a:rPr lang="en-US" sz="2000" dirty="0">
                <a:solidFill>
                  <a:srgbClr val="000066"/>
                </a:solidFill>
                <a:latin typeface="Arial" pitchFamily="34" charset="0"/>
              </a:rPr>
              <a:t>'leapfrogs' to wider Internet </a:t>
            </a:r>
            <a:r>
              <a:rPr lang="en-US" sz="2000" dirty="0" smtClean="0">
                <a:solidFill>
                  <a:srgbClr val="000066"/>
                </a:solidFill>
                <a:latin typeface="Arial" pitchFamily="34" charset="0"/>
              </a:rPr>
              <a:t>access”. </a:t>
            </a:r>
            <a:r>
              <a:rPr lang="en-US" sz="2000" dirty="0">
                <a:solidFill>
                  <a:srgbClr val="000066"/>
                </a:solidFill>
                <a:latin typeface="Arial" pitchFamily="34" charset="0"/>
              </a:rPr>
              <a:t>Al Jazeera, Sept 2, 2013. Also appeared on </a:t>
            </a:r>
            <a:r>
              <a:rPr lang="en-US" sz="2000" dirty="0" err="1">
                <a:solidFill>
                  <a:srgbClr val="000066"/>
                </a:solidFill>
                <a:latin typeface="Arial" pitchFamily="34" charset="0"/>
              </a:rPr>
              <a:t>SlashDot</a:t>
            </a:r>
            <a:r>
              <a:rPr lang="en-US" sz="2000" dirty="0">
                <a:solidFill>
                  <a:srgbClr val="000066"/>
                </a:solidFill>
                <a:latin typeface="Arial" pitchFamily="34" charset="0"/>
              </a:rPr>
              <a:t> Front Page, Sept 3, 2013, referenced in SLAC Today as "SLAC expert weighs in on Internet access in Africa ", Sept 6, 2013</a:t>
            </a:r>
          </a:p>
          <a:p>
            <a:pPr marL="457200"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a:solidFill>
                  <a:srgbClr val="000066"/>
                </a:solidFill>
                <a:latin typeface="Arial" pitchFamily="34" charset="0"/>
              </a:rPr>
              <a:t>Two day workshop on </a:t>
            </a:r>
            <a:r>
              <a:rPr lang="en-US" sz="2000" dirty="0" err="1">
                <a:solidFill>
                  <a:srgbClr val="000066"/>
                </a:solidFill>
                <a:latin typeface="Arial" pitchFamily="34" charset="0"/>
              </a:rPr>
              <a:t>PingER</a:t>
            </a:r>
            <a:r>
              <a:rPr lang="en-US" sz="2000" dirty="0">
                <a:solidFill>
                  <a:srgbClr val="000066"/>
                </a:solidFill>
                <a:latin typeface="Arial" pitchFamily="34" charset="0"/>
              </a:rPr>
              <a:t> at the University of Malaya in Kuala Lumpur, June </a:t>
            </a:r>
            <a:r>
              <a:rPr lang="en-US" sz="2000" dirty="0" smtClean="0">
                <a:solidFill>
                  <a:srgbClr val="000066"/>
                </a:solidFill>
                <a:latin typeface="Arial" pitchFamily="34" charset="0"/>
              </a:rPr>
              <a:t>2013</a:t>
            </a:r>
          </a:p>
          <a:p>
            <a:pPr marL="914400" lvl="1"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a:solidFill>
                  <a:srgbClr val="000066"/>
                </a:solidFill>
                <a:latin typeface="Arial" pitchFamily="34" charset="0"/>
              </a:rPr>
              <a:t>"</a:t>
            </a:r>
            <a:r>
              <a:rPr lang="en-US" sz="2000" dirty="0" err="1">
                <a:solidFill>
                  <a:srgbClr val="000066"/>
                </a:solidFill>
                <a:latin typeface="Arial" pitchFamily="34" charset="0"/>
              </a:rPr>
              <a:t>Pinger</a:t>
            </a:r>
            <a:r>
              <a:rPr lang="en-US" sz="2000" dirty="0">
                <a:solidFill>
                  <a:srgbClr val="000066"/>
                </a:solidFill>
                <a:latin typeface="Arial" pitchFamily="34" charset="0"/>
              </a:rPr>
              <a:t>: Measuring the Worldwide Internet's end-to-end </a:t>
            </a:r>
            <a:r>
              <a:rPr lang="en-US" sz="2000" dirty="0" smtClean="0">
                <a:solidFill>
                  <a:srgbClr val="000066"/>
                </a:solidFill>
                <a:latin typeface="Arial" pitchFamily="34" charset="0"/>
              </a:rPr>
              <a:t>performance”</a:t>
            </a:r>
          </a:p>
          <a:p>
            <a:pPr marL="914400" lvl="1"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a:solidFill>
                  <a:srgbClr val="000066"/>
                </a:solidFill>
                <a:latin typeface="Arial" pitchFamily="34" charset="0"/>
              </a:rPr>
              <a:t>"Navigating the </a:t>
            </a:r>
            <a:r>
              <a:rPr lang="en-US" sz="2000" dirty="0" err="1">
                <a:solidFill>
                  <a:srgbClr val="000066"/>
                </a:solidFill>
                <a:latin typeface="Arial" pitchFamily="34" charset="0"/>
              </a:rPr>
              <a:t>PingER</a:t>
            </a:r>
            <a:r>
              <a:rPr lang="en-US" sz="2000" dirty="0">
                <a:solidFill>
                  <a:srgbClr val="000066"/>
                </a:solidFill>
                <a:latin typeface="Arial" pitchFamily="34" charset="0"/>
              </a:rPr>
              <a:t> web </a:t>
            </a:r>
            <a:r>
              <a:rPr lang="en-US" sz="2000" dirty="0" smtClean="0">
                <a:solidFill>
                  <a:srgbClr val="000066"/>
                </a:solidFill>
                <a:latin typeface="Arial" pitchFamily="34" charset="0"/>
              </a:rPr>
              <a:t>site”</a:t>
            </a:r>
          </a:p>
          <a:p>
            <a:pPr marL="914400" lvl="1"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smtClean="0">
                <a:solidFill>
                  <a:srgbClr val="000066"/>
                </a:solidFill>
                <a:latin typeface="Arial" pitchFamily="34" charset="0"/>
              </a:rPr>
              <a:t>“</a:t>
            </a:r>
            <a:r>
              <a:rPr lang="en-US" sz="2000" dirty="0" err="1" smtClean="0">
                <a:solidFill>
                  <a:srgbClr val="000066"/>
                </a:solidFill>
                <a:latin typeface="Arial" pitchFamily="34" charset="0"/>
              </a:rPr>
              <a:t>PingER</a:t>
            </a:r>
            <a:r>
              <a:rPr lang="en-US" sz="2000" dirty="0">
                <a:solidFill>
                  <a:srgbClr val="000066"/>
                </a:solidFill>
                <a:latin typeface="Arial" pitchFamily="34" charset="0"/>
              </a:rPr>
              <a:t>: Research Opportunities and </a:t>
            </a:r>
            <a:r>
              <a:rPr lang="en-US" sz="2000" dirty="0" smtClean="0">
                <a:solidFill>
                  <a:srgbClr val="000066"/>
                </a:solidFill>
                <a:latin typeface="Arial" pitchFamily="34" charset="0"/>
              </a:rPr>
              <a:t>Trends”,</a:t>
            </a:r>
          </a:p>
          <a:p>
            <a:pPr marL="914400" lvl="1"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smtClean="0">
                <a:solidFill>
                  <a:srgbClr val="000066"/>
                </a:solidFill>
                <a:latin typeface="Arial" pitchFamily="34" charset="0"/>
              </a:rPr>
              <a:t>“High </a:t>
            </a:r>
            <a:r>
              <a:rPr lang="en-US" sz="2000" dirty="0">
                <a:solidFill>
                  <a:srgbClr val="000066"/>
                </a:solidFill>
                <a:latin typeface="Arial" pitchFamily="34" charset="0"/>
              </a:rPr>
              <a:t>Energy Physics Computing and Network Needs </a:t>
            </a:r>
            <a:r>
              <a:rPr lang="en-US" sz="2000" dirty="0" smtClean="0">
                <a:solidFill>
                  <a:srgbClr val="000066"/>
                </a:solidFill>
                <a:latin typeface="Arial" pitchFamily="34" charset="0"/>
              </a:rPr>
              <a:t/>
            </a:r>
            <a:br>
              <a:rPr lang="en-US" sz="2000" dirty="0" smtClean="0">
                <a:solidFill>
                  <a:srgbClr val="000066"/>
                </a:solidFill>
                <a:latin typeface="Arial" pitchFamily="34" charset="0"/>
              </a:rPr>
            </a:br>
            <a:r>
              <a:rPr lang="en-US" sz="2000" dirty="0" smtClean="0">
                <a:solidFill>
                  <a:srgbClr val="000066"/>
                </a:solidFill>
                <a:latin typeface="Arial" pitchFamily="34" charset="0"/>
              </a:rPr>
              <a:t>  for </a:t>
            </a:r>
            <a:r>
              <a:rPr lang="en-US" sz="2000" dirty="0">
                <a:solidFill>
                  <a:srgbClr val="000066"/>
                </a:solidFill>
                <a:latin typeface="Arial" pitchFamily="34" charset="0"/>
              </a:rPr>
              <a:t>Worldwide </a:t>
            </a:r>
            <a:r>
              <a:rPr lang="en-US" sz="2000" dirty="0" smtClean="0">
                <a:solidFill>
                  <a:srgbClr val="000066"/>
                </a:solidFill>
                <a:latin typeface="Arial" pitchFamily="34" charset="0"/>
              </a:rPr>
              <a:t>Collaborations”</a:t>
            </a:r>
          </a:p>
          <a:p>
            <a:pPr marL="457200"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smtClean="0">
                <a:solidFill>
                  <a:srgbClr val="000066"/>
                </a:solidFill>
                <a:latin typeface="Arial" pitchFamily="34" charset="0"/>
              </a:rPr>
              <a:t>“The Emergence of the Internet and Africa”, invited SLAC wide </a:t>
            </a:r>
            <a:r>
              <a:rPr lang="en-US" sz="2000" dirty="0" err="1" smtClean="0">
                <a:solidFill>
                  <a:srgbClr val="000066"/>
                </a:solidFill>
                <a:latin typeface="Arial" pitchFamily="34" charset="0"/>
              </a:rPr>
              <a:t>coloquium</a:t>
            </a:r>
            <a:r>
              <a:rPr lang="en-US" sz="2000" dirty="0" smtClean="0">
                <a:solidFill>
                  <a:srgbClr val="000066"/>
                </a:solidFill>
                <a:latin typeface="Arial" pitchFamily="34" charset="0"/>
              </a:rPr>
              <a:t>, May 6</a:t>
            </a:r>
            <a:r>
              <a:rPr lang="en-US" sz="2000" baseline="30000" dirty="0" smtClean="0">
                <a:solidFill>
                  <a:srgbClr val="000066"/>
                </a:solidFill>
                <a:latin typeface="Arial" pitchFamily="34" charset="0"/>
              </a:rPr>
              <a:t>th</a:t>
            </a:r>
            <a:r>
              <a:rPr lang="en-US" sz="2000" dirty="0" smtClean="0">
                <a:solidFill>
                  <a:srgbClr val="000066"/>
                </a:solidFill>
                <a:latin typeface="Arial" pitchFamily="34" charset="0"/>
              </a:rPr>
              <a:t> 2013</a:t>
            </a:r>
          </a:p>
          <a:p>
            <a:pPr marL="457200"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smtClean="0">
                <a:solidFill>
                  <a:srgbClr val="000066"/>
                </a:solidFill>
                <a:latin typeface="Arial" pitchFamily="34" charset="0"/>
              </a:rPr>
              <a:t>“</a:t>
            </a:r>
            <a:r>
              <a:rPr lang="en-US" sz="2000" dirty="0" err="1" smtClean="0">
                <a:solidFill>
                  <a:srgbClr val="000066"/>
                </a:solidFill>
                <a:latin typeface="Arial" pitchFamily="34" charset="0"/>
              </a:rPr>
              <a:t>PingER</a:t>
            </a:r>
            <a:r>
              <a:rPr lang="en-US" sz="2000" dirty="0" smtClean="0">
                <a:solidFill>
                  <a:srgbClr val="000066"/>
                </a:solidFill>
                <a:latin typeface="Arial" pitchFamily="34" charset="0"/>
              </a:rPr>
              <a:t> </a:t>
            </a:r>
            <a:r>
              <a:rPr lang="en-US" sz="2000" dirty="0">
                <a:solidFill>
                  <a:srgbClr val="000066"/>
                </a:solidFill>
                <a:latin typeface="Arial" pitchFamily="34" charset="0"/>
              </a:rPr>
              <a:t>project data on the health of Africa’s Internet </a:t>
            </a:r>
            <a:r>
              <a:rPr lang="en-US" sz="2000" dirty="0" smtClean="0">
                <a:solidFill>
                  <a:srgbClr val="000066"/>
                </a:solidFill>
                <a:latin typeface="Arial" pitchFamily="34" charset="0"/>
              </a:rPr>
              <a:t>networks”, in </a:t>
            </a:r>
            <a:r>
              <a:rPr lang="en-US" sz="2000" dirty="0" err="1" smtClean="0">
                <a:solidFill>
                  <a:srgbClr val="000066"/>
                </a:solidFill>
                <a:latin typeface="Arial" pitchFamily="34" charset="0"/>
              </a:rPr>
              <a:t>oAfrica</a:t>
            </a:r>
            <a:r>
              <a:rPr lang="en-US" sz="2000" dirty="0" smtClean="0">
                <a:solidFill>
                  <a:srgbClr val="000066"/>
                </a:solidFill>
                <a:latin typeface="Arial" pitchFamily="34" charset="0"/>
              </a:rPr>
              <a:t> Journal, </a:t>
            </a:r>
            <a:r>
              <a:rPr lang="en-US" sz="2000" dirty="0">
                <a:solidFill>
                  <a:srgbClr val="000066"/>
                </a:solidFill>
                <a:latin typeface="Arial" pitchFamily="34" charset="0"/>
              </a:rPr>
              <a:t>April 15, 2013.</a:t>
            </a:r>
          </a:p>
          <a:p>
            <a:pPr marL="457200"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smtClean="0">
                <a:solidFill>
                  <a:srgbClr val="000066"/>
                </a:solidFill>
                <a:latin typeface="Arial" pitchFamily="34" charset="0"/>
              </a:rPr>
              <a:t>“Why </a:t>
            </a:r>
            <a:r>
              <a:rPr lang="en-US" sz="2000" dirty="0">
                <a:solidFill>
                  <a:srgbClr val="000066"/>
                </a:solidFill>
                <a:latin typeface="Arial" pitchFamily="34" charset="0"/>
              </a:rPr>
              <a:t>continuous investment and improvement in African ICT infrastructure is </a:t>
            </a:r>
            <a:r>
              <a:rPr lang="en-US" sz="2000" dirty="0" smtClean="0">
                <a:solidFill>
                  <a:srgbClr val="000066"/>
                </a:solidFill>
                <a:latin typeface="Arial" pitchFamily="34" charset="0"/>
              </a:rPr>
              <a:t>important”, </a:t>
            </a:r>
            <a:r>
              <a:rPr lang="en-US" sz="2000" dirty="0">
                <a:solidFill>
                  <a:srgbClr val="000066"/>
                </a:solidFill>
                <a:latin typeface="Arial" pitchFamily="34" charset="0"/>
              </a:rPr>
              <a:t>contributed by Les Cottrell to </a:t>
            </a:r>
            <a:r>
              <a:rPr lang="en-US" sz="2000" dirty="0" err="1">
                <a:solidFill>
                  <a:srgbClr val="000066"/>
                </a:solidFill>
                <a:latin typeface="Arial" pitchFamily="34" charset="0"/>
              </a:rPr>
              <a:t>EGy</a:t>
            </a:r>
            <a:r>
              <a:rPr lang="en-US" sz="2000" dirty="0">
                <a:solidFill>
                  <a:srgbClr val="000066"/>
                </a:solidFill>
                <a:latin typeface="Arial" pitchFamily="34" charset="0"/>
              </a:rPr>
              <a:t> Africa News, Number4, February, 2013.</a:t>
            </a:r>
          </a:p>
          <a:p>
            <a:pPr marL="457200" indent="-342900" algn="l" defTabSz="762000" eaLnBrk="1" fontAlgn="auto" hangingPunct="1">
              <a:lnSpc>
                <a:spcPct val="88000"/>
              </a:lnSpc>
              <a:spcBef>
                <a:spcPts val="0"/>
              </a:spcBef>
              <a:spcAft>
                <a:spcPts val="300"/>
              </a:spcAft>
              <a:buClr>
                <a:srgbClr val="800000"/>
              </a:buClr>
              <a:buSzTx/>
              <a:buFont typeface="Wingdings" pitchFamily="-109" charset="2"/>
              <a:buChar char="u"/>
            </a:pPr>
            <a:r>
              <a:rPr lang="en-US" sz="2000" dirty="0" smtClean="0">
                <a:solidFill>
                  <a:srgbClr val="000066"/>
                </a:solidFill>
                <a:latin typeface="Arial" pitchFamily="34" charset="0"/>
              </a:rPr>
              <a:t>“Pinging </a:t>
            </a:r>
            <a:r>
              <a:rPr lang="en-US" sz="2000" dirty="0">
                <a:solidFill>
                  <a:srgbClr val="000066"/>
                </a:solidFill>
                <a:latin typeface="Arial" pitchFamily="34" charset="0"/>
              </a:rPr>
              <a:t>Africa: A </a:t>
            </a:r>
            <a:r>
              <a:rPr lang="en-US" sz="2000" dirty="0" err="1">
                <a:solidFill>
                  <a:srgbClr val="000066"/>
                </a:solidFill>
                <a:latin typeface="Arial" pitchFamily="34" charset="0"/>
              </a:rPr>
              <a:t>decadelong</a:t>
            </a:r>
            <a:r>
              <a:rPr lang="en-US" sz="2000" dirty="0">
                <a:solidFill>
                  <a:srgbClr val="000066"/>
                </a:solidFill>
                <a:latin typeface="Arial" pitchFamily="34" charset="0"/>
              </a:rPr>
              <a:t> quest aims to pinpoint the Internet </a:t>
            </a:r>
            <a:r>
              <a:rPr lang="en-US" sz="2000" dirty="0" smtClean="0">
                <a:solidFill>
                  <a:srgbClr val="000066"/>
                </a:solidFill>
                <a:latin typeface="Arial" pitchFamily="34" charset="0"/>
              </a:rPr>
              <a:t>bottle-necks </a:t>
            </a:r>
            <a:r>
              <a:rPr lang="en-US" sz="2000" dirty="0">
                <a:solidFill>
                  <a:srgbClr val="000066"/>
                </a:solidFill>
                <a:latin typeface="Arial" pitchFamily="34" charset="0"/>
              </a:rPr>
              <a:t>holding Africa </a:t>
            </a:r>
            <a:r>
              <a:rPr lang="en-US" sz="2000" dirty="0" smtClean="0">
                <a:solidFill>
                  <a:srgbClr val="000066"/>
                </a:solidFill>
                <a:latin typeface="Arial" pitchFamily="34" charset="0"/>
              </a:rPr>
              <a:t>back”,</a:t>
            </a:r>
            <a:r>
              <a:rPr lang="en-US" sz="1800" dirty="0" smtClean="0">
                <a:solidFill>
                  <a:srgbClr val="0000CC"/>
                </a:solidFill>
                <a:latin typeface="Arial" pitchFamily="34" charset="0"/>
              </a:rPr>
              <a:t> </a:t>
            </a:r>
            <a:r>
              <a:rPr lang="en-US" sz="1800" dirty="0">
                <a:solidFill>
                  <a:prstClr val="black"/>
                </a:solidFill>
                <a:latin typeface="Arial" pitchFamily="34" charset="0"/>
              </a:rPr>
              <a:t>R</a:t>
            </a:r>
            <a:r>
              <a:rPr lang="en-US" sz="1800" dirty="0">
                <a:solidFill>
                  <a:srgbClr val="0000CC"/>
                </a:solidFill>
                <a:latin typeface="Arial" pitchFamily="34" charset="0"/>
              </a:rPr>
              <a:t>. </a:t>
            </a:r>
            <a:r>
              <a:rPr lang="en-US" sz="1800" dirty="0">
                <a:solidFill>
                  <a:prstClr val="black"/>
                </a:solidFill>
                <a:latin typeface="Arial" pitchFamily="34" charset="0"/>
              </a:rPr>
              <a:t>Les Cottrell, IEEE Spectrum magazine Feb 2013</a:t>
            </a:r>
            <a:r>
              <a:rPr lang="en-US" sz="1800" dirty="0" smtClean="0">
                <a:solidFill>
                  <a:prstClr val="black"/>
                </a:solidFill>
                <a:latin typeface="Arial" pitchFamily="34" charset="0"/>
              </a:rPr>
              <a:t>.</a:t>
            </a:r>
            <a:endParaRPr lang="en-US" sz="1800" dirty="0" smtClean="0">
              <a:solidFill>
                <a:srgbClr val="0000CC"/>
              </a:solidFill>
              <a:latin typeface="Arial" pitchFamily="34" charset="0"/>
            </a:endParaRPr>
          </a:p>
        </p:txBody>
      </p:sp>
      <p:sp>
        <p:nvSpPr>
          <p:cNvPr id="6" name="Rectangle 5"/>
          <p:cNvSpPr>
            <a:spLocks noGrp="1" noChangeArrowheads="1"/>
          </p:cNvSpPr>
          <p:nvPr>
            <p:ph type="title"/>
          </p:nvPr>
        </p:nvSpPr>
        <p:spPr>
          <a:xfrm>
            <a:off x="1266155" y="31543"/>
            <a:ext cx="6746969" cy="794064"/>
          </a:xfrm>
          <a:solidFill>
            <a:srgbClr val="000066"/>
          </a:solidFill>
          <a:ln w="25400">
            <a:solidFill>
              <a:srgbClr val="FFCC00"/>
            </a:solidFill>
            <a:miter lim="800000"/>
            <a:headEnd/>
            <a:tailEnd/>
          </a:ln>
        </p:spPr>
        <p:txBody>
          <a:bodyPr wrap="square">
            <a:spAutoFit/>
          </a:bodyPr>
          <a:lstStyle/>
          <a:p>
            <a:pPr>
              <a:lnSpc>
                <a:spcPct val="95000"/>
              </a:lnSpc>
              <a:spcBef>
                <a:spcPct val="10000"/>
              </a:spcBef>
              <a:buClr>
                <a:srgbClr val="D90040"/>
              </a:buClr>
              <a:buSzPct val="80000"/>
              <a:buFont typeface="Wingdings" pitchFamily="-109" charset="2"/>
            </a:pPr>
            <a:r>
              <a:rPr lang="en-US" altLang="ko-KR" sz="2400" b="1" kern="1200" dirty="0" smtClean="0">
                <a:solidFill>
                  <a:srgbClr val="FFE422"/>
                </a:solidFill>
                <a:latin typeface="Verdana" pitchFamily="34" charset="0"/>
                <a:ea typeface="+mn-ea"/>
                <a:cs typeface="+mn-cs"/>
              </a:rPr>
              <a:t>PINGER: Events and Presentations </a:t>
            </a:r>
            <a:br>
              <a:rPr lang="en-US" altLang="ko-KR" sz="2400" b="1" kern="1200" dirty="0" smtClean="0">
                <a:solidFill>
                  <a:srgbClr val="FFE422"/>
                </a:solidFill>
                <a:latin typeface="Verdana" pitchFamily="34" charset="0"/>
                <a:ea typeface="+mn-ea"/>
                <a:cs typeface="+mn-cs"/>
              </a:rPr>
            </a:br>
            <a:r>
              <a:rPr lang="en-US" altLang="ko-KR" sz="2400" b="1" kern="1200" dirty="0" smtClean="0">
                <a:solidFill>
                  <a:srgbClr val="FFFFFF"/>
                </a:solidFill>
                <a:latin typeface="Verdana" pitchFamily="34" charset="0"/>
                <a:ea typeface="+mn-ea"/>
                <a:cs typeface="+mn-cs"/>
              </a:rPr>
              <a:t>by R. Cottrell, et al. in 2013</a:t>
            </a:r>
            <a:endParaRPr lang="en-US" sz="2400" b="1" kern="1200" dirty="0" smtClean="0">
              <a:solidFill>
                <a:srgbClr val="FFFFFF"/>
              </a:solidFill>
              <a:latin typeface="Verdana" pitchFamily="34" charset="0"/>
              <a:ea typeface="+mn-ea"/>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8077199" y="38100"/>
            <a:ext cx="1861675" cy="952500"/>
          </a:xfrm>
          <a:prstGeom prst="rect">
            <a:avLst/>
          </a:prstGeom>
          <a:noFill/>
          <a:ln w="9525">
            <a:noFill/>
            <a:miter lim="800000"/>
            <a:headEnd/>
            <a:tailEnd/>
          </a:ln>
        </p:spPr>
      </p:pic>
      <p:pic>
        <p:nvPicPr>
          <p:cNvPr id="7" name="Picture 3" descr="pinger"/>
          <p:cNvPicPr>
            <a:picLocks noChangeAspect="1" noChangeArrowheads="1"/>
          </p:cNvPicPr>
          <p:nvPr/>
        </p:nvPicPr>
        <p:blipFill>
          <a:blip r:embed="rId3" cstate="print"/>
          <a:srcRect/>
          <a:stretch>
            <a:fillRect/>
          </a:stretch>
        </p:blipFill>
        <p:spPr bwMode="auto">
          <a:xfrm>
            <a:off x="0" y="76199"/>
            <a:ext cx="1295400" cy="99670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2067048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8979" name="Rectangle 3"/>
          <p:cNvSpPr>
            <a:spLocks noGrp="1" noChangeArrowheads="1"/>
          </p:cNvSpPr>
          <p:nvPr>
            <p:ph type="title"/>
          </p:nvPr>
        </p:nvSpPr>
        <p:spPr>
          <a:xfrm>
            <a:off x="1112838" y="0"/>
            <a:ext cx="8248650" cy="1028700"/>
          </a:xfrm>
        </p:spPr>
        <p:txBody>
          <a:bodyPr/>
          <a:lstStyle/>
          <a:p>
            <a:pPr algn="l" eaLnBrk="1" hangingPunct="1"/>
            <a:r>
              <a:rPr lang="en-US" b="1" dirty="0" smtClean="0"/>
              <a:t> </a:t>
            </a:r>
            <a:r>
              <a:rPr lang="en-US" sz="3200" b="1" dirty="0" smtClean="0">
                <a:latin typeface="Verdana" pitchFamily="34" charset="0"/>
              </a:rPr>
              <a:t>Number of Hosts Monitored</a:t>
            </a:r>
            <a:br>
              <a:rPr lang="en-US" sz="3200" b="1" dirty="0" smtClean="0">
                <a:latin typeface="Verdana" pitchFamily="34" charset="0"/>
              </a:rPr>
            </a:br>
            <a:r>
              <a:rPr lang="en-US" sz="3200" b="1" dirty="0" smtClean="0">
                <a:latin typeface="Verdana" pitchFamily="34" charset="0"/>
              </a:rPr>
              <a:t>   By Region: 1998 - 2012</a:t>
            </a:r>
            <a:endParaRPr lang="en-US" sz="3600" dirty="0" smtClean="0"/>
          </a:p>
        </p:txBody>
      </p:sp>
      <p:pic>
        <p:nvPicPr>
          <p:cNvPr id="369668" name="Picture 4" descr="pinger"/>
          <p:cNvPicPr>
            <a:picLocks noChangeAspect="1" noChangeArrowheads="1"/>
          </p:cNvPicPr>
          <p:nvPr/>
        </p:nvPicPr>
        <p:blipFill>
          <a:blip r:embed="rId3" cstate="print"/>
          <a:srcRect/>
          <a:stretch>
            <a:fillRect/>
          </a:stretch>
        </p:blipFill>
        <p:spPr bwMode="auto">
          <a:xfrm>
            <a:off x="0" y="58738"/>
            <a:ext cx="1981200" cy="1219200"/>
          </a:xfrm>
          <a:prstGeom prst="rect">
            <a:avLst/>
          </a:prstGeom>
          <a:solidFill>
            <a:schemeClr val="bg1"/>
          </a:solidFill>
          <a:ln w="9525">
            <a:noFill/>
            <a:miter lim="800000"/>
            <a:headEnd/>
            <a:tailEnd/>
          </a:ln>
        </p:spPr>
      </p:pic>
      <p:pic>
        <p:nvPicPr>
          <p:cNvPr id="369669" name="Picture 5" descr="icfalogo"/>
          <p:cNvPicPr>
            <a:picLocks noChangeAspect="1" noChangeArrowheads="1"/>
          </p:cNvPicPr>
          <p:nvPr/>
        </p:nvPicPr>
        <p:blipFill>
          <a:blip r:embed="rId4" cstate="print"/>
          <a:srcRect l="28235" r="28235" b="28799"/>
          <a:stretch>
            <a:fillRect/>
          </a:stretch>
        </p:blipFill>
        <p:spPr bwMode="auto">
          <a:xfrm>
            <a:off x="8458200" y="0"/>
            <a:ext cx="1447800" cy="1042988"/>
          </a:xfrm>
          <a:prstGeom prst="rect">
            <a:avLst/>
          </a:prstGeom>
          <a:noFill/>
          <a:ln w="9525">
            <a:noFill/>
            <a:miter lim="800000"/>
            <a:headEnd/>
            <a:tailEnd/>
          </a:ln>
        </p:spPr>
      </p:pic>
      <p:sp>
        <p:nvSpPr>
          <p:cNvPr id="369670" name="Text Box 6"/>
          <p:cNvSpPr txBox="1">
            <a:spLocks noChangeArrowheads="1"/>
          </p:cNvSpPr>
          <p:nvPr/>
        </p:nvSpPr>
        <p:spPr bwMode="auto">
          <a:xfrm>
            <a:off x="6400800" y="914400"/>
            <a:ext cx="1612900" cy="249299"/>
          </a:xfrm>
          <a:prstGeom prst="rect">
            <a:avLst/>
          </a:prstGeom>
          <a:solidFill>
            <a:srgbClr val="DDF2FF"/>
          </a:solidFill>
          <a:ln w="22225">
            <a:solidFill>
              <a:srgbClr val="000066"/>
            </a:solidFill>
            <a:miter lim="800000"/>
            <a:headEnd/>
            <a:tailEnd/>
          </a:ln>
        </p:spPr>
        <p:txBody>
          <a:bodyPr tIns="0" bIns="0">
            <a:spAutoFit/>
          </a:bodyPr>
          <a:lstStyle/>
          <a:p>
            <a:pPr marL="233363" indent="-233363">
              <a:lnSpc>
                <a:spcPct val="90000"/>
              </a:lnSpc>
              <a:spcBef>
                <a:spcPct val="5000"/>
              </a:spcBef>
              <a:buClr>
                <a:srgbClr val="7E0000"/>
              </a:buClr>
              <a:tabLst>
                <a:tab pos="173038" algn="l"/>
              </a:tabLst>
            </a:pPr>
            <a:r>
              <a:rPr lang="en-US" sz="1800" dirty="0">
                <a:solidFill>
                  <a:srgbClr val="000066"/>
                </a:solidFill>
                <a:latin typeface="Verdana" pitchFamily="34" charset="0"/>
              </a:rPr>
              <a:t>R. Cottrell</a:t>
            </a:r>
            <a:endParaRPr lang="en-US" sz="1800" i="1" dirty="0">
              <a:solidFill>
                <a:srgbClr val="800000"/>
              </a:solidFill>
              <a:latin typeface="Verdana" pitchFamily="34" charset="0"/>
            </a:endParaRPr>
          </a:p>
        </p:txBody>
      </p:sp>
      <p:pic>
        <p:nvPicPr>
          <p:cNvPr id="12" name="Picture 11"/>
          <p:cNvPicPr>
            <a:picLocks noChangeAspect="1" noChangeArrowheads="1"/>
          </p:cNvPicPr>
          <p:nvPr/>
        </p:nvPicPr>
        <p:blipFill>
          <a:blip r:embed="rId5" cstate="print"/>
          <a:srcRect/>
          <a:stretch>
            <a:fillRect/>
          </a:stretch>
        </p:blipFill>
        <p:spPr bwMode="auto">
          <a:xfrm>
            <a:off x="229184" y="1239915"/>
            <a:ext cx="1075341" cy="491234"/>
          </a:xfrm>
          <a:prstGeom prst="rect">
            <a:avLst/>
          </a:prstGeom>
          <a:noFill/>
          <a:ln w="9525">
            <a:noFill/>
            <a:miter lim="800000"/>
            <a:headEnd/>
            <a:tailEnd/>
          </a:ln>
        </p:spPr>
      </p:pic>
      <p:pic>
        <p:nvPicPr>
          <p:cNvPr id="4" name="Picture 3" descr="Screen Shot 2014-02-02 at 1.30.0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52216"/>
            <a:ext cx="9144000" cy="5575610"/>
          </a:xfrm>
          <a:prstGeom prst="rect">
            <a:avLst/>
          </a:prstGeom>
        </p:spPr>
      </p:pic>
      <p:sp>
        <p:nvSpPr>
          <p:cNvPr id="4478984" name="Line 8"/>
          <p:cNvSpPr>
            <a:spLocks noChangeShapeType="1"/>
          </p:cNvSpPr>
          <p:nvPr/>
        </p:nvSpPr>
        <p:spPr bwMode="auto">
          <a:xfrm>
            <a:off x="3962401" y="2057400"/>
            <a:ext cx="1524000" cy="152400"/>
          </a:xfrm>
          <a:prstGeom prst="line">
            <a:avLst/>
          </a:prstGeom>
          <a:noFill/>
          <a:ln w="44450">
            <a:solidFill>
              <a:srgbClr val="FF0000"/>
            </a:solidFill>
            <a:round/>
            <a:headEnd/>
            <a:tailEnd type="triangle" w="med" len="med"/>
          </a:ln>
        </p:spPr>
        <p:txBody>
          <a:bodyPr/>
          <a:lstStyle/>
          <a:p>
            <a:endParaRPr lang="en-US"/>
          </a:p>
        </p:txBody>
      </p:sp>
      <p:sp>
        <p:nvSpPr>
          <p:cNvPr id="4478988" name="Rectangle 12"/>
          <p:cNvSpPr>
            <a:spLocks noChangeArrowheads="1"/>
          </p:cNvSpPr>
          <p:nvPr/>
        </p:nvSpPr>
        <p:spPr bwMode="auto">
          <a:xfrm>
            <a:off x="1371600" y="1752600"/>
            <a:ext cx="2649537" cy="461290"/>
          </a:xfrm>
          <a:prstGeom prst="rect">
            <a:avLst/>
          </a:prstGeom>
          <a:solidFill>
            <a:schemeClr val="accent1">
              <a:lumMod val="40000"/>
              <a:lumOff val="60000"/>
            </a:schemeClr>
          </a:solidFill>
          <a:ln w="28575">
            <a:solidFill>
              <a:srgbClr val="FF0000"/>
            </a:solidFill>
            <a:miter lim="800000"/>
            <a:headEnd/>
            <a:tailEnd/>
          </a:ln>
        </p:spPr>
        <p:txBody>
          <a:bodyPr wrap="none" anchor="ctr"/>
          <a:lstStyle/>
          <a:p>
            <a:r>
              <a:rPr lang="en-US" dirty="0" smtClean="0"/>
              <a:t>S. E. Asia</a:t>
            </a:r>
            <a:endParaRPr lang="en-US" dirty="0"/>
          </a:p>
        </p:txBody>
      </p:sp>
      <p:sp>
        <p:nvSpPr>
          <p:cNvPr id="4478986" name="Rectangle 10"/>
          <p:cNvSpPr>
            <a:spLocks noChangeArrowheads="1"/>
          </p:cNvSpPr>
          <p:nvPr/>
        </p:nvSpPr>
        <p:spPr bwMode="auto">
          <a:xfrm>
            <a:off x="1143000" y="3733800"/>
            <a:ext cx="1266825" cy="499390"/>
          </a:xfrm>
          <a:prstGeom prst="rect">
            <a:avLst/>
          </a:prstGeom>
          <a:solidFill>
            <a:schemeClr val="accent1">
              <a:lumMod val="40000"/>
              <a:lumOff val="60000"/>
            </a:schemeClr>
          </a:solidFill>
          <a:ln w="28575">
            <a:solidFill>
              <a:srgbClr val="5353FF"/>
            </a:solidFill>
            <a:miter lim="800000"/>
            <a:headEnd/>
            <a:tailEnd/>
          </a:ln>
        </p:spPr>
        <p:txBody>
          <a:bodyPr wrap="none" anchor="ctr"/>
          <a:lstStyle/>
          <a:p>
            <a:r>
              <a:rPr lang="en-US" dirty="0"/>
              <a:t>Africa</a:t>
            </a:r>
          </a:p>
        </p:txBody>
      </p:sp>
      <p:sp>
        <p:nvSpPr>
          <p:cNvPr id="4478989" name="Line 13"/>
          <p:cNvSpPr>
            <a:spLocks noChangeShapeType="1"/>
          </p:cNvSpPr>
          <p:nvPr/>
        </p:nvSpPr>
        <p:spPr bwMode="auto">
          <a:xfrm>
            <a:off x="2362200" y="4114800"/>
            <a:ext cx="2590800" cy="1066800"/>
          </a:xfrm>
          <a:prstGeom prst="line">
            <a:avLst/>
          </a:prstGeom>
          <a:noFill/>
          <a:ln w="44450">
            <a:solidFill>
              <a:srgbClr val="008000"/>
            </a:solidFill>
            <a:round/>
            <a:headEnd/>
            <a:tailEnd type="triangle" w="med" len="lg"/>
          </a:ln>
        </p:spPr>
        <p:txBody>
          <a:bodyPr/>
          <a:lstStyle/>
          <a:p>
            <a:endParaRPr lang="en-US"/>
          </a:p>
        </p:txBody>
      </p:sp>
    </p:spTree>
    <p:extLst>
      <p:ext uri="{BB962C8B-B14F-4D97-AF65-F5344CB8AC3E}">
        <p14:creationId xmlns:p14="http://schemas.microsoft.com/office/powerpoint/2010/main" val="3217639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478984"/>
                                        </p:tgtEl>
                                        <p:attrNameLst>
                                          <p:attrName>style.visibility</p:attrName>
                                        </p:attrNameLst>
                                      </p:cBhvr>
                                      <p:to>
                                        <p:strVal val="visible"/>
                                      </p:to>
                                    </p:set>
                                    <p:anim calcmode="lin" valueType="num">
                                      <p:cBhvr additive="base">
                                        <p:cTn id="7" dur="500" fill="hold"/>
                                        <p:tgtEl>
                                          <p:spTgt spid="4478984"/>
                                        </p:tgtEl>
                                        <p:attrNameLst>
                                          <p:attrName>ppt_x</p:attrName>
                                        </p:attrNameLst>
                                      </p:cBhvr>
                                      <p:tavLst>
                                        <p:tav tm="0">
                                          <p:val>
                                            <p:strVal val="#ppt_x"/>
                                          </p:val>
                                        </p:tav>
                                        <p:tav tm="100000">
                                          <p:val>
                                            <p:strVal val="#ppt_x"/>
                                          </p:val>
                                        </p:tav>
                                      </p:tavLst>
                                    </p:anim>
                                    <p:anim calcmode="lin" valueType="num">
                                      <p:cBhvr additive="base">
                                        <p:cTn id="8" dur="500" fill="hold"/>
                                        <p:tgtEl>
                                          <p:spTgt spid="44789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78986"/>
                                        </p:tgtEl>
                                        <p:attrNameLst>
                                          <p:attrName>style.visibility</p:attrName>
                                        </p:attrNameLst>
                                      </p:cBhvr>
                                      <p:to>
                                        <p:strVal val="visible"/>
                                      </p:to>
                                    </p:set>
                                    <p:anim calcmode="lin" valueType="num">
                                      <p:cBhvr additive="base">
                                        <p:cTn id="11" dur="500" fill="hold"/>
                                        <p:tgtEl>
                                          <p:spTgt spid="4478986"/>
                                        </p:tgtEl>
                                        <p:attrNameLst>
                                          <p:attrName>ppt_x</p:attrName>
                                        </p:attrNameLst>
                                      </p:cBhvr>
                                      <p:tavLst>
                                        <p:tav tm="0">
                                          <p:val>
                                            <p:strVal val="#ppt_x"/>
                                          </p:val>
                                        </p:tav>
                                        <p:tav tm="100000">
                                          <p:val>
                                            <p:strVal val="#ppt_x"/>
                                          </p:val>
                                        </p:tav>
                                      </p:tavLst>
                                    </p:anim>
                                    <p:anim calcmode="lin" valueType="num">
                                      <p:cBhvr additive="base">
                                        <p:cTn id="12" dur="500" fill="hold"/>
                                        <p:tgtEl>
                                          <p:spTgt spid="44789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78988"/>
                                        </p:tgtEl>
                                        <p:attrNameLst>
                                          <p:attrName>style.visibility</p:attrName>
                                        </p:attrNameLst>
                                      </p:cBhvr>
                                      <p:to>
                                        <p:strVal val="visible"/>
                                      </p:to>
                                    </p:set>
                                    <p:anim calcmode="lin" valueType="num">
                                      <p:cBhvr additive="base">
                                        <p:cTn id="15" dur="500" fill="hold"/>
                                        <p:tgtEl>
                                          <p:spTgt spid="4478988"/>
                                        </p:tgtEl>
                                        <p:attrNameLst>
                                          <p:attrName>ppt_x</p:attrName>
                                        </p:attrNameLst>
                                      </p:cBhvr>
                                      <p:tavLst>
                                        <p:tav tm="0">
                                          <p:val>
                                            <p:strVal val="#ppt_x"/>
                                          </p:val>
                                        </p:tav>
                                        <p:tav tm="100000">
                                          <p:val>
                                            <p:strVal val="#ppt_x"/>
                                          </p:val>
                                        </p:tav>
                                      </p:tavLst>
                                    </p:anim>
                                    <p:anim calcmode="lin" valueType="num">
                                      <p:cBhvr additive="base">
                                        <p:cTn id="16" dur="500" fill="hold"/>
                                        <p:tgtEl>
                                          <p:spTgt spid="447898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78989"/>
                                        </p:tgtEl>
                                        <p:attrNameLst>
                                          <p:attrName>style.visibility</p:attrName>
                                        </p:attrNameLst>
                                      </p:cBhvr>
                                      <p:to>
                                        <p:strVal val="visible"/>
                                      </p:to>
                                    </p:set>
                                    <p:anim calcmode="lin" valueType="num">
                                      <p:cBhvr additive="base">
                                        <p:cTn id="19" dur="500" fill="hold"/>
                                        <p:tgtEl>
                                          <p:spTgt spid="4478989"/>
                                        </p:tgtEl>
                                        <p:attrNameLst>
                                          <p:attrName>ppt_x</p:attrName>
                                        </p:attrNameLst>
                                      </p:cBhvr>
                                      <p:tavLst>
                                        <p:tav tm="0">
                                          <p:val>
                                            <p:strVal val="#ppt_x"/>
                                          </p:val>
                                        </p:tav>
                                        <p:tav tm="100000">
                                          <p:val>
                                            <p:strVal val="#ppt_x"/>
                                          </p:val>
                                        </p:tav>
                                      </p:tavLst>
                                    </p:anim>
                                    <p:anim calcmode="lin" valueType="num">
                                      <p:cBhvr additive="base">
                                        <p:cTn id="20" dur="500" fill="hold"/>
                                        <p:tgtEl>
                                          <p:spTgt spid="4478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8984" grpId="0" animBg="1"/>
      <p:bldP spid="4478988" grpId="0" animBg="1"/>
      <p:bldP spid="4478986" grpId="0" animBg="1"/>
      <p:bldP spid="44789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4" name="TextBox 34"/>
          <p:cNvSpPr txBox="1">
            <a:spLocks noChangeArrowheads="1"/>
          </p:cNvSpPr>
          <p:nvPr/>
        </p:nvSpPr>
        <p:spPr bwMode="auto">
          <a:xfrm>
            <a:off x="19602" y="1969610"/>
            <a:ext cx="3666047" cy="4070930"/>
          </a:xfrm>
          <a:prstGeom prst="rect">
            <a:avLst/>
          </a:prstGeom>
          <a:solidFill>
            <a:srgbClr val="002060"/>
          </a:solidFill>
          <a:ln w="19050">
            <a:solidFill>
              <a:srgbClr val="FFFF00"/>
            </a:solidFill>
            <a:miter lim="800000"/>
            <a:headEnd/>
            <a:tailEnd/>
          </a:ln>
        </p:spPr>
        <p:txBody>
          <a:bodyPr wrap="square" lIns="0" tIns="0" rIns="0" bIns="0">
            <a:noAutofit/>
          </a:bodyPr>
          <a:lstStyle/>
          <a:p>
            <a:pPr eaLnBrk="1" hangingPunct="1">
              <a:lnSpc>
                <a:spcPct val="100000"/>
              </a:lnSpc>
              <a:spcBef>
                <a:spcPct val="0"/>
              </a:spcBef>
              <a:spcAft>
                <a:spcPts val="1200"/>
              </a:spcAft>
              <a:buClrTx/>
              <a:buSzTx/>
              <a:buFontTx/>
              <a:buNone/>
            </a:pPr>
            <a:r>
              <a:rPr lang="en-US" sz="2400" u="sng" dirty="0">
                <a:solidFill>
                  <a:srgbClr val="FFEC2A"/>
                </a:solidFill>
                <a:latin typeface="Arial"/>
                <a:cs typeface="Arial" pitchFamily="34" charset="0"/>
              </a:rPr>
              <a:t>Top 4 </a:t>
            </a:r>
            <a:r>
              <a:rPr lang="en-US" sz="2000" dirty="0">
                <a:solidFill>
                  <a:srgbClr val="FFFFFF"/>
                </a:solidFill>
                <a:latin typeface="Arial"/>
                <a:cs typeface="Arial" pitchFamily="34" charset="0"/>
              </a:rPr>
              <a:t/>
            </a:r>
            <a:br>
              <a:rPr lang="en-US" sz="2000" dirty="0">
                <a:solidFill>
                  <a:srgbClr val="FFFFFF"/>
                </a:solidFill>
                <a:latin typeface="Arial"/>
                <a:cs typeface="Arial" pitchFamily="34" charset="0"/>
              </a:rPr>
            </a:br>
            <a:r>
              <a:rPr lang="en-US" sz="2000" dirty="0">
                <a:solidFill>
                  <a:srgbClr val="FFFFFF"/>
                </a:solidFill>
                <a:latin typeface="Arial"/>
                <a:cs typeface="Arial" pitchFamily="34" charset="0"/>
              </a:rPr>
              <a:t>Europe, N. America, </a:t>
            </a:r>
            <a:br>
              <a:rPr lang="en-US" sz="2000" dirty="0">
                <a:solidFill>
                  <a:srgbClr val="FFFFFF"/>
                </a:solidFill>
                <a:latin typeface="Arial"/>
                <a:cs typeface="Arial" pitchFamily="34" charset="0"/>
              </a:rPr>
            </a:br>
            <a:r>
              <a:rPr lang="en-US" sz="2000" dirty="0">
                <a:solidFill>
                  <a:srgbClr val="FFFFFF"/>
                </a:solidFill>
                <a:latin typeface="Arial"/>
                <a:cs typeface="Arial" pitchFamily="34" charset="0"/>
              </a:rPr>
              <a:t>East Asia &amp; Australasia</a:t>
            </a:r>
          </a:p>
          <a:p>
            <a:pPr eaLnBrk="1" hangingPunct="1">
              <a:lnSpc>
                <a:spcPct val="100000"/>
              </a:lnSpc>
              <a:spcBef>
                <a:spcPct val="0"/>
              </a:spcBef>
              <a:spcAft>
                <a:spcPts val="1200"/>
              </a:spcAft>
              <a:buClrTx/>
              <a:buSzTx/>
              <a:buFontTx/>
              <a:buNone/>
            </a:pPr>
            <a:r>
              <a:rPr lang="en-US" sz="2200" u="sng" dirty="0">
                <a:solidFill>
                  <a:srgbClr val="FFEC2A"/>
                </a:solidFill>
                <a:latin typeface="Arial"/>
                <a:cs typeface="Arial" pitchFamily="34" charset="0"/>
              </a:rPr>
              <a:t>Behind Europe</a:t>
            </a:r>
          </a:p>
          <a:p>
            <a:pPr marL="115888" algn="l" eaLnBrk="1" hangingPunct="1">
              <a:lnSpc>
                <a:spcPct val="100000"/>
              </a:lnSpc>
              <a:spcBef>
                <a:spcPct val="0"/>
              </a:spcBef>
              <a:spcAft>
                <a:spcPts val="1200"/>
              </a:spcAft>
              <a:buClrTx/>
              <a:buSzTx/>
              <a:buFontTx/>
              <a:buNone/>
            </a:pPr>
            <a:r>
              <a:rPr lang="en-US" sz="2200" u="sng" dirty="0">
                <a:solidFill>
                  <a:srgbClr val="FFEC2A"/>
                </a:solidFill>
                <a:latin typeface="Arial"/>
                <a:cs typeface="Arial" pitchFamily="34" charset="0"/>
              </a:rPr>
              <a:t>5 Yrs:</a:t>
            </a:r>
            <a:r>
              <a:rPr lang="en-US" sz="2200" dirty="0">
                <a:solidFill>
                  <a:srgbClr val="FFEC2A"/>
                </a:solidFill>
                <a:latin typeface="Arial"/>
                <a:cs typeface="Arial" pitchFamily="34" charset="0"/>
              </a:rPr>
              <a:t>   </a:t>
            </a:r>
            <a:r>
              <a:rPr lang="en-US" sz="2200" dirty="0">
                <a:solidFill>
                  <a:srgbClr val="FFFFFF"/>
                </a:solidFill>
                <a:latin typeface="Arial"/>
                <a:cs typeface="Arial" pitchFamily="34" charset="0"/>
              </a:rPr>
              <a:t>Russia, Latin America, Middle East</a:t>
            </a:r>
          </a:p>
          <a:p>
            <a:pPr marL="115888" algn="l" eaLnBrk="1" hangingPunct="1">
              <a:lnSpc>
                <a:spcPct val="100000"/>
              </a:lnSpc>
              <a:spcBef>
                <a:spcPct val="0"/>
              </a:spcBef>
              <a:spcAft>
                <a:spcPts val="1200"/>
              </a:spcAft>
              <a:buClrTx/>
              <a:buSzTx/>
              <a:buFontTx/>
              <a:buNone/>
            </a:pPr>
            <a:r>
              <a:rPr lang="en-US" sz="2200" u="sng" dirty="0">
                <a:solidFill>
                  <a:srgbClr val="FFEC2A"/>
                </a:solidFill>
                <a:latin typeface="Arial"/>
                <a:cs typeface="Arial" pitchFamily="34" charset="0"/>
              </a:rPr>
              <a:t>9 Yrs: </a:t>
            </a:r>
            <a:r>
              <a:rPr lang="en-US" sz="2200" dirty="0">
                <a:solidFill>
                  <a:srgbClr val="FFEC2A"/>
                </a:solidFill>
                <a:latin typeface="Arial"/>
                <a:cs typeface="Arial" pitchFamily="34" charset="0"/>
              </a:rPr>
              <a:t>   </a:t>
            </a:r>
            <a:r>
              <a:rPr lang="en-US" sz="2200" dirty="0">
                <a:solidFill>
                  <a:srgbClr val="FFFFFF"/>
                </a:solidFill>
                <a:latin typeface="Arial"/>
                <a:cs typeface="Arial" pitchFamily="34" charset="0"/>
              </a:rPr>
              <a:t>Southeast Asia</a:t>
            </a:r>
          </a:p>
          <a:p>
            <a:pPr marL="115888" algn="l" eaLnBrk="1" hangingPunct="1">
              <a:lnSpc>
                <a:spcPct val="100000"/>
              </a:lnSpc>
              <a:spcBef>
                <a:spcPct val="0"/>
              </a:spcBef>
              <a:spcAft>
                <a:spcPts val="1200"/>
              </a:spcAft>
              <a:buClrTx/>
              <a:buSzTx/>
              <a:buFontTx/>
              <a:buNone/>
            </a:pPr>
            <a:r>
              <a:rPr lang="en-US" sz="2200" u="sng" dirty="0">
                <a:solidFill>
                  <a:srgbClr val="FFEC2A"/>
                </a:solidFill>
                <a:latin typeface="Arial"/>
                <a:cs typeface="Arial" pitchFamily="34" charset="0"/>
              </a:rPr>
              <a:t>12-14 Yrs:</a:t>
            </a:r>
            <a:r>
              <a:rPr lang="en-US" sz="2200" dirty="0">
                <a:solidFill>
                  <a:srgbClr val="FFEC2A"/>
                </a:solidFill>
                <a:latin typeface="Arial"/>
                <a:cs typeface="Arial" pitchFamily="34" charset="0"/>
              </a:rPr>
              <a:t> </a:t>
            </a:r>
            <a:r>
              <a:rPr lang="en-US" sz="2100" dirty="0" err="1">
                <a:solidFill>
                  <a:srgbClr val="FFFFFF"/>
                </a:solidFill>
                <a:latin typeface="Arial"/>
                <a:cs typeface="Arial" pitchFamily="34" charset="0"/>
              </a:rPr>
              <a:t>So+Central</a:t>
            </a:r>
            <a:r>
              <a:rPr lang="en-US" sz="2100" dirty="0">
                <a:solidFill>
                  <a:srgbClr val="FFFFFF"/>
                </a:solidFill>
                <a:latin typeface="Arial"/>
                <a:cs typeface="Arial" pitchFamily="34" charset="0"/>
              </a:rPr>
              <a:t> Asia</a:t>
            </a:r>
          </a:p>
          <a:p>
            <a:pPr marL="115888" algn="l" eaLnBrk="1" hangingPunct="1">
              <a:lnSpc>
                <a:spcPct val="100000"/>
              </a:lnSpc>
              <a:spcBef>
                <a:spcPct val="0"/>
              </a:spcBef>
              <a:spcAft>
                <a:spcPts val="1200"/>
              </a:spcAft>
              <a:buClrTx/>
              <a:buSzTx/>
              <a:buFontTx/>
              <a:buNone/>
            </a:pPr>
            <a:r>
              <a:rPr lang="en-US" sz="2200" u="sng" dirty="0">
                <a:solidFill>
                  <a:srgbClr val="FFEC2A"/>
                </a:solidFill>
                <a:latin typeface="Arial"/>
                <a:cs typeface="Arial" pitchFamily="34" charset="0"/>
              </a:rPr>
              <a:t>15 Years:</a:t>
            </a:r>
            <a:r>
              <a:rPr lang="en-US" sz="2200" dirty="0">
                <a:solidFill>
                  <a:srgbClr val="FFEC2A"/>
                </a:solidFill>
                <a:latin typeface="Arial"/>
                <a:cs typeface="Arial" pitchFamily="34" charset="0"/>
              </a:rPr>
              <a:t> </a:t>
            </a:r>
            <a:r>
              <a:rPr lang="en-US" sz="2200" dirty="0">
                <a:solidFill>
                  <a:srgbClr val="FFFFFF"/>
                </a:solidFill>
                <a:latin typeface="Arial"/>
                <a:cs typeface="Arial" pitchFamily="34" charset="0"/>
              </a:rPr>
              <a:t>Africa</a:t>
            </a:r>
          </a:p>
        </p:txBody>
      </p:sp>
      <p:sp>
        <p:nvSpPr>
          <p:cNvPr id="237575" name="TextBox 35"/>
          <p:cNvSpPr txBox="1">
            <a:spLocks noChangeArrowheads="1"/>
          </p:cNvSpPr>
          <p:nvPr/>
        </p:nvSpPr>
        <p:spPr bwMode="auto">
          <a:xfrm>
            <a:off x="0" y="6002161"/>
            <a:ext cx="9906000" cy="769441"/>
          </a:xfrm>
          <a:prstGeom prst="rect">
            <a:avLst/>
          </a:prstGeom>
          <a:solidFill>
            <a:srgbClr val="000066"/>
          </a:solidFill>
          <a:ln w="19050">
            <a:solidFill>
              <a:srgbClr val="FFFF00"/>
            </a:solidFill>
            <a:miter lim="800000"/>
            <a:headEnd/>
            <a:tailEnd/>
          </a:ln>
        </p:spPr>
        <p:txBody>
          <a:bodyPr wrap="square">
            <a:spAutoFit/>
          </a:bodyPr>
          <a:lstStyle/>
          <a:p>
            <a:pPr eaLnBrk="1" hangingPunct="1">
              <a:lnSpc>
                <a:spcPct val="100000"/>
              </a:lnSpc>
              <a:spcBef>
                <a:spcPct val="0"/>
              </a:spcBef>
              <a:buClrTx/>
              <a:buSzTx/>
              <a:buFontTx/>
              <a:buNone/>
            </a:pPr>
            <a:r>
              <a:rPr lang="en-US" sz="2400" dirty="0">
                <a:solidFill>
                  <a:srgbClr val="FFFF00"/>
                </a:solidFill>
                <a:latin typeface="Arial"/>
                <a:cs typeface="Arial" pitchFamily="34" charset="0"/>
              </a:rPr>
              <a:t>In 10 years:</a:t>
            </a:r>
            <a:r>
              <a:rPr lang="en-US" sz="2000" dirty="0">
                <a:solidFill>
                  <a:srgbClr val="FFFFFF"/>
                </a:solidFill>
                <a:latin typeface="Arial"/>
                <a:cs typeface="Arial" pitchFamily="34" charset="0"/>
              </a:rPr>
              <a:t> Russia and Latin America should catch up with top 4. Africa </a:t>
            </a:r>
            <a:br>
              <a:rPr lang="en-US" sz="2000" dirty="0">
                <a:solidFill>
                  <a:srgbClr val="FFFFFF"/>
                </a:solidFill>
                <a:latin typeface="Arial"/>
                <a:cs typeface="Arial" pitchFamily="34" charset="0"/>
              </a:rPr>
            </a:br>
            <a:r>
              <a:rPr lang="en-US" sz="2000" dirty="0">
                <a:solidFill>
                  <a:srgbClr val="FFFFFF"/>
                </a:solidFill>
                <a:latin typeface="Arial"/>
                <a:cs typeface="Arial" pitchFamily="34" charset="0"/>
              </a:rPr>
              <a:t>was falling farther behind; </a:t>
            </a:r>
            <a:r>
              <a:rPr lang="en-US" sz="2000" i="1" dirty="0">
                <a:solidFill>
                  <a:srgbClr val="FFEC2A"/>
                </a:solidFill>
                <a:latin typeface="Arial"/>
                <a:cs typeface="Arial" pitchFamily="34" charset="0"/>
              </a:rPr>
              <a:t>But new cables are making a difference since 2012</a:t>
            </a:r>
          </a:p>
        </p:txBody>
      </p:sp>
      <p:sp>
        <p:nvSpPr>
          <p:cNvPr id="37" name="TextBox 36"/>
          <p:cNvSpPr txBox="1"/>
          <p:nvPr/>
        </p:nvSpPr>
        <p:spPr>
          <a:xfrm>
            <a:off x="3493610" y="5486400"/>
            <a:ext cx="6412390" cy="614456"/>
          </a:xfrm>
          <a:prstGeom prst="rect">
            <a:avLst/>
          </a:prstGeom>
          <a:solidFill>
            <a:srgbClr val="FFFF99"/>
          </a:solidFill>
          <a:ln w="19050">
            <a:solidFill>
              <a:schemeClr val="accent2">
                <a:lumMod val="75000"/>
              </a:schemeClr>
            </a:solidFill>
          </a:ln>
        </p:spPr>
        <p:txBody>
          <a:bodyPr wrap="square" lIns="91440" rIns="91440">
            <a:normAutofit fontScale="92500"/>
          </a:bodyPr>
          <a:lstStyle>
            <a:defPPr>
              <a:defRPr lang="en-US"/>
            </a:defPPr>
            <a:lvl1pPr fontAlgn="auto">
              <a:lnSpc>
                <a:spcPct val="100000"/>
              </a:lnSpc>
              <a:spcBef>
                <a:spcPts val="0"/>
              </a:spcBef>
              <a:spcAft>
                <a:spcPts val="0"/>
              </a:spcAft>
              <a:buClrTx/>
              <a:buSzTx/>
              <a:buFontTx/>
              <a:buNone/>
              <a:defRPr sz="2000" b="1">
                <a:solidFill>
                  <a:srgbClr val="000000"/>
                </a:solidFill>
                <a:latin typeface="Arial"/>
                <a:cs typeface="Arial" charset="0"/>
              </a:defRPr>
            </a:lvl1pPr>
            <a:lvl2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2pPr>
            <a:lvl3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3pPr>
            <a:lvl4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4pPr>
            <a:lvl5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5pPr>
            <a:lvl6pPr>
              <a:defRPr sz="2800" b="1">
                <a:solidFill>
                  <a:srgbClr val="3912C8"/>
                </a:solidFill>
                <a:latin typeface="Tahoma" pitchFamily="34" charset="0"/>
              </a:defRPr>
            </a:lvl6pPr>
            <a:lvl7pPr>
              <a:defRPr sz="2800" b="1">
                <a:solidFill>
                  <a:srgbClr val="3912C8"/>
                </a:solidFill>
                <a:latin typeface="Tahoma" pitchFamily="34" charset="0"/>
              </a:defRPr>
            </a:lvl7pPr>
            <a:lvl8pPr>
              <a:defRPr sz="2800" b="1">
                <a:solidFill>
                  <a:srgbClr val="3912C8"/>
                </a:solidFill>
                <a:latin typeface="Tahoma" pitchFamily="34" charset="0"/>
              </a:defRPr>
            </a:lvl8pPr>
            <a:lvl9pPr>
              <a:defRPr sz="2800" b="1">
                <a:solidFill>
                  <a:srgbClr val="3912C8"/>
                </a:solidFill>
                <a:latin typeface="Tahoma" pitchFamily="34" charset="0"/>
              </a:defRPr>
            </a:lvl9pPr>
          </a:lstStyle>
          <a:p>
            <a:pPr algn="l" eaLnBrk="1" hangingPunct="1"/>
            <a:r>
              <a:rPr lang="en-US" sz="1800" dirty="0"/>
              <a:t>Derived TCP Throughput = </a:t>
            </a:r>
            <a:r>
              <a:rPr lang="en-US" sz="1800" dirty="0" smtClean="0"/>
              <a:t>1460 Bytes*8bits/Byte/ </a:t>
            </a:r>
            <a:br>
              <a:rPr lang="en-US" sz="1800" dirty="0" smtClean="0"/>
            </a:br>
            <a:r>
              <a:rPr lang="en-US" sz="1800" dirty="0" smtClean="0"/>
              <a:t>                                               (RTT </a:t>
            </a:r>
            <a:r>
              <a:rPr lang="en-US" sz="1800" dirty="0"/>
              <a:t>* </a:t>
            </a:r>
            <a:r>
              <a:rPr lang="en-US" sz="1800" dirty="0" err="1" smtClean="0"/>
              <a:t>Sqrt</a:t>
            </a:r>
            <a:r>
              <a:rPr lang="en-US" sz="1800" dirty="0" smtClean="0"/>
              <a:t>(loss)); </a:t>
            </a:r>
            <a:r>
              <a:rPr lang="en-US" sz="1800" dirty="0" err="1" smtClean="0"/>
              <a:t>Matthis</a:t>
            </a:r>
            <a:r>
              <a:rPr lang="en-US" sz="1800" dirty="0" smtClean="0"/>
              <a:t> et al.</a:t>
            </a:r>
            <a:endParaRPr lang="en-US" sz="1800" dirty="0"/>
          </a:p>
        </p:txBody>
      </p:sp>
      <p:pic>
        <p:nvPicPr>
          <p:cNvPr id="17" name="Picture 16"/>
          <p:cNvPicPr>
            <a:picLocks noChangeAspect="1" noChangeArrowheads="1"/>
          </p:cNvPicPr>
          <p:nvPr/>
        </p:nvPicPr>
        <p:blipFill>
          <a:blip r:embed="rId2" cstate="print"/>
          <a:srcRect/>
          <a:stretch>
            <a:fillRect/>
          </a:stretch>
        </p:blipFill>
        <p:spPr bwMode="auto">
          <a:xfrm>
            <a:off x="344444" y="1278320"/>
            <a:ext cx="960125" cy="491234"/>
          </a:xfrm>
          <a:prstGeom prst="rect">
            <a:avLst/>
          </a:prstGeom>
          <a:noFill/>
          <a:ln w="9525">
            <a:noFill/>
            <a:miter lim="800000"/>
            <a:headEnd/>
            <a:tailEnd/>
          </a:ln>
        </p:spPr>
      </p:pic>
      <p:sp>
        <p:nvSpPr>
          <p:cNvPr id="21" name="Text Box 4"/>
          <p:cNvSpPr txBox="1">
            <a:spLocks noGrp="1" noChangeArrowheads="1"/>
          </p:cNvSpPr>
          <p:nvPr>
            <p:ph type="title"/>
          </p:nvPr>
        </p:nvSpPr>
        <p:spPr bwMode="auto">
          <a:xfrm>
            <a:off x="1650214" y="-7504"/>
            <a:ext cx="7949835" cy="978729"/>
          </a:xfrm>
          <a:prstGeom prst="rect">
            <a:avLst/>
          </a:prstGeom>
          <a:solidFill>
            <a:srgbClr val="000066"/>
          </a:solidFill>
          <a:ln w="22225">
            <a:solidFill>
              <a:srgbClr val="FFFF00"/>
            </a:solidFill>
            <a:miter lim="800000"/>
            <a:headEnd/>
            <a:tailEnd/>
          </a:ln>
        </p:spPr>
        <p:txBody>
          <a:bodyPr wrap="square" lIns="0" rIns="0">
            <a:spAutoFit/>
          </a:bodyPr>
          <a:lstStyle/>
          <a:p>
            <a:pPr>
              <a:lnSpc>
                <a:spcPct val="90000"/>
              </a:lnSpc>
              <a:spcBef>
                <a:spcPct val="10000"/>
              </a:spcBef>
              <a:defRPr/>
            </a:pPr>
            <a:r>
              <a:rPr lang="en-US" b="1" kern="0" dirty="0" smtClean="0">
                <a:solidFill>
                  <a:srgbClr val="FFEC2A"/>
                </a:solidFill>
                <a:latin typeface="Arial"/>
                <a:cs typeface="Arial" charset="0"/>
              </a:rPr>
              <a:t>Throughput </a:t>
            </a:r>
            <a:r>
              <a:rPr lang="en-US" b="1" kern="0" dirty="0" err="1" smtClean="0">
                <a:solidFill>
                  <a:srgbClr val="FFEC2A"/>
                </a:solidFill>
                <a:latin typeface="Arial"/>
                <a:cs typeface="Arial" charset="0"/>
              </a:rPr>
              <a:t>Trendlines</a:t>
            </a:r>
            <a:r>
              <a:rPr lang="en-US" b="1" kern="0" dirty="0" smtClean="0">
                <a:solidFill>
                  <a:srgbClr val="FFEC2A"/>
                </a:solidFill>
                <a:latin typeface="Arial"/>
                <a:cs typeface="Arial" charset="0"/>
              </a:rPr>
              <a:t> from SLAC </a:t>
            </a:r>
            <a:br>
              <a:rPr lang="en-US" b="1" kern="0" dirty="0" smtClean="0">
                <a:solidFill>
                  <a:srgbClr val="FFEC2A"/>
                </a:solidFill>
                <a:latin typeface="Arial"/>
                <a:cs typeface="Arial" charset="0"/>
              </a:rPr>
            </a:br>
            <a:r>
              <a:rPr lang="en-US" b="1" kern="0" dirty="0" smtClean="0">
                <a:solidFill>
                  <a:srgbClr val="FFFFFF"/>
                </a:solidFill>
                <a:latin typeface="Arial"/>
                <a:cs typeface="Arial" charset="0"/>
              </a:rPr>
              <a:t>1998 - 2014</a:t>
            </a:r>
            <a:endParaRPr lang="en-US" b="1" dirty="0">
              <a:solidFill>
                <a:srgbClr val="FFFFFF"/>
              </a:solidFill>
              <a:latin typeface="Verdana" pitchFamily="34" charset="0"/>
              <a:cs typeface="Arial" charset="0"/>
            </a:endParaRPr>
          </a:p>
        </p:txBody>
      </p:sp>
      <p:pic>
        <p:nvPicPr>
          <p:cNvPr id="237572" name="Picture 4" descr="pinger"/>
          <p:cNvPicPr>
            <a:picLocks noChangeAspect="1" noChangeArrowheads="1"/>
          </p:cNvPicPr>
          <p:nvPr/>
        </p:nvPicPr>
        <p:blipFill>
          <a:blip r:embed="rId3" cstate="print"/>
          <a:srcRect/>
          <a:stretch>
            <a:fillRect/>
          </a:stretch>
        </p:blipFill>
        <p:spPr bwMode="auto">
          <a:xfrm>
            <a:off x="44" y="82"/>
            <a:ext cx="1535565" cy="1173545"/>
          </a:xfrm>
          <a:prstGeom prst="rect">
            <a:avLst/>
          </a:prstGeom>
          <a:solidFill>
            <a:schemeClr val="bg1"/>
          </a:solidFill>
          <a:ln w="9525">
            <a:noFill/>
            <a:miter lim="800000"/>
            <a:headEnd/>
            <a:tailEnd/>
          </a:ln>
        </p:spPr>
      </p:pic>
      <p:pic>
        <p:nvPicPr>
          <p:cNvPr id="4" name="Picture 3" descr="Screen Shot 2014-02-02 at 1.36.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933" y="914400"/>
            <a:ext cx="6308004" cy="4622800"/>
          </a:xfrm>
          <a:prstGeom prst="rect">
            <a:avLst/>
          </a:prstGeom>
        </p:spPr>
      </p:pic>
      <p:sp>
        <p:nvSpPr>
          <p:cNvPr id="14" name="Rectangle 176"/>
          <p:cNvSpPr>
            <a:spLocks noChangeArrowheads="1"/>
          </p:cNvSpPr>
          <p:nvPr/>
        </p:nvSpPr>
        <p:spPr bwMode="auto">
          <a:xfrm>
            <a:off x="6705600" y="4648200"/>
            <a:ext cx="867024" cy="246221"/>
          </a:xfrm>
          <a:prstGeom prst="rect">
            <a:avLst/>
          </a:prstGeom>
          <a:solidFill>
            <a:srgbClr val="000066"/>
          </a:solidFill>
          <a:ln w="22225">
            <a:solidFill>
              <a:srgbClr val="FFFE00"/>
            </a:solidFill>
            <a:miter lim="800000"/>
            <a:headEnd/>
            <a:tailEnd/>
          </a:ln>
        </p:spPr>
        <p:txBody>
          <a:bodyPr wrap="none" lIns="0" tIns="0" rIns="0" bIns="0" anchor="ctr">
            <a:spAutoFit/>
          </a:bodyPr>
          <a:lstStyle/>
          <a:p>
            <a:pPr>
              <a:lnSpc>
                <a:spcPct val="100000"/>
              </a:lnSpc>
              <a:spcBef>
                <a:spcPct val="0"/>
              </a:spcBef>
              <a:buClrTx/>
              <a:buSzTx/>
              <a:buFontTx/>
              <a:buNone/>
            </a:pPr>
            <a:r>
              <a:rPr lang="en-GB" sz="1600" dirty="0">
                <a:solidFill>
                  <a:srgbClr val="FFFF00"/>
                </a:solidFill>
                <a:latin typeface="Arial"/>
                <a:cs typeface="Arial" pitchFamily="34" charset="0"/>
              </a:rPr>
              <a:t>Jan </a:t>
            </a:r>
            <a:r>
              <a:rPr lang="en-GB" sz="1600" dirty="0" smtClean="0">
                <a:solidFill>
                  <a:srgbClr val="FFFF00"/>
                </a:solidFill>
                <a:latin typeface="Arial"/>
                <a:cs typeface="Arial" pitchFamily="34" charset="0"/>
              </a:rPr>
              <a:t>2014</a:t>
            </a:r>
            <a:endParaRPr lang="en-GB" sz="1600" dirty="0">
              <a:solidFill>
                <a:srgbClr val="FFFF00"/>
              </a:solidFill>
              <a:latin typeface="Arial"/>
              <a:cs typeface="Arial" pitchFamily="34" charset="0"/>
            </a:endParaRPr>
          </a:p>
        </p:txBody>
      </p:sp>
      <p:sp>
        <p:nvSpPr>
          <p:cNvPr id="2" name="Down Arrow 1"/>
          <p:cNvSpPr/>
          <p:nvPr/>
        </p:nvSpPr>
        <p:spPr bwMode="auto">
          <a:xfrm>
            <a:off x="7086600" y="4933950"/>
            <a:ext cx="255613" cy="231652"/>
          </a:xfrm>
          <a:prstGeom prst="downArrow">
            <a:avLst/>
          </a:prstGeom>
          <a:solidFill>
            <a:srgbClr val="000066"/>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a:p>
        </p:txBody>
      </p:sp>
    </p:spTree>
    <p:extLst>
      <p:ext uri="{BB962C8B-B14F-4D97-AF65-F5344CB8AC3E}">
        <p14:creationId xmlns:p14="http://schemas.microsoft.com/office/powerpoint/2010/main" val="384296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Users\rajaasad\Downloads\ICFA Report 2014\slaconly\minRTTs_.PNG"/>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822488" cy="5257800"/>
          </a:xfrm>
          <a:prstGeom prst="rect">
            <a:avLst/>
          </a:prstGeom>
          <a:noFill/>
          <a:ln>
            <a:noFill/>
          </a:ln>
        </p:spPr>
      </p:pic>
      <p:sp>
        <p:nvSpPr>
          <p:cNvPr id="2" name="Rectangle 1"/>
          <p:cNvSpPr/>
          <p:nvPr/>
        </p:nvSpPr>
        <p:spPr bwMode="auto">
          <a:xfrm>
            <a:off x="242847" y="1126581"/>
            <a:ext cx="536426" cy="5490037"/>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a:p>
        </p:txBody>
      </p:sp>
      <p:pic>
        <p:nvPicPr>
          <p:cNvPr id="5" name="Picture 3" descr="pinger"/>
          <p:cNvPicPr>
            <a:picLocks noChangeAspect="1" noChangeArrowheads="1"/>
          </p:cNvPicPr>
          <p:nvPr/>
        </p:nvPicPr>
        <p:blipFill>
          <a:blip r:embed="rId3" cstate="print"/>
          <a:srcRect/>
          <a:stretch>
            <a:fillRect/>
          </a:stretch>
        </p:blipFill>
        <p:spPr bwMode="auto">
          <a:xfrm>
            <a:off x="37160" y="60790"/>
            <a:ext cx="1805035" cy="921170"/>
          </a:xfrm>
          <a:prstGeom prst="rect">
            <a:avLst/>
          </a:prstGeom>
          <a:solidFill>
            <a:schemeClr val="bg1"/>
          </a:solidFill>
          <a:ln w="9525">
            <a:noFill/>
            <a:miter lim="800000"/>
            <a:headEnd/>
            <a:tailEnd/>
          </a:ln>
        </p:spPr>
      </p:pic>
      <p:sp>
        <p:nvSpPr>
          <p:cNvPr id="13" name="Text Box 6"/>
          <p:cNvSpPr txBox="1">
            <a:spLocks noChangeArrowheads="1"/>
          </p:cNvSpPr>
          <p:nvPr/>
        </p:nvSpPr>
        <p:spPr bwMode="auto">
          <a:xfrm>
            <a:off x="7885446" y="5810110"/>
            <a:ext cx="1906588" cy="341632"/>
          </a:xfrm>
          <a:prstGeom prst="rect">
            <a:avLst/>
          </a:prstGeom>
          <a:solidFill>
            <a:srgbClr val="DDF2FF"/>
          </a:solidFill>
          <a:ln w="22225">
            <a:solidFill>
              <a:srgbClr val="000066"/>
            </a:solidFill>
            <a:miter lim="800000"/>
            <a:headEnd/>
            <a:tailEnd/>
          </a:ln>
        </p:spPr>
        <p:txBody>
          <a:bodyPr>
            <a:spAutoFit/>
          </a:bodyPr>
          <a:lstStyle/>
          <a:p>
            <a:pPr marL="233363" indent="-233363">
              <a:lnSpc>
                <a:spcPct val="90000"/>
              </a:lnSpc>
              <a:spcBef>
                <a:spcPct val="5000"/>
              </a:spcBef>
              <a:buClr>
                <a:srgbClr val="7E0000"/>
              </a:buClr>
              <a:tabLst>
                <a:tab pos="173038" algn="l"/>
              </a:tabLst>
            </a:pPr>
            <a:r>
              <a:rPr lang="en-US" sz="1800">
                <a:solidFill>
                  <a:srgbClr val="000066"/>
                </a:solidFill>
                <a:latin typeface="Verdana" pitchFamily="34" charset="0"/>
              </a:rPr>
              <a:t>R. Cottrell</a:t>
            </a:r>
            <a:endParaRPr lang="en-US" sz="1800" i="1">
              <a:solidFill>
                <a:srgbClr val="800000"/>
              </a:solidFill>
              <a:latin typeface="Verdana" pitchFamily="34" charset="0"/>
            </a:endParaRPr>
          </a:p>
        </p:txBody>
      </p:sp>
      <p:sp>
        <p:nvSpPr>
          <p:cNvPr id="14" name="Text Box 8"/>
          <p:cNvSpPr txBox="1">
            <a:spLocks noChangeArrowheads="1"/>
          </p:cNvSpPr>
          <p:nvPr/>
        </p:nvSpPr>
        <p:spPr bwMode="auto">
          <a:xfrm>
            <a:off x="1880599" y="164575"/>
            <a:ext cx="7796215" cy="1089529"/>
          </a:xfrm>
          <a:prstGeom prst="rect">
            <a:avLst/>
          </a:prstGeom>
          <a:solidFill>
            <a:srgbClr val="FFFF99"/>
          </a:solidFill>
          <a:ln w="22225">
            <a:solidFill>
              <a:srgbClr val="000066"/>
            </a:solidFill>
            <a:miter lim="800000"/>
            <a:headEnd/>
            <a:tailEnd/>
          </a:ln>
        </p:spPr>
        <p:txBody>
          <a:bodyPr wrap="square">
            <a:spAutoFit/>
          </a:bodyPr>
          <a:lstStyle/>
          <a:p>
            <a:r>
              <a:rPr lang="en-US" dirty="0">
                <a:solidFill>
                  <a:srgbClr val="000066"/>
                </a:solidFill>
              </a:rPr>
              <a:t>Minimum Round Trip Time (RTT)</a:t>
            </a:r>
            <a:br>
              <a:rPr lang="en-US" dirty="0">
                <a:solidFill>
                  <a:srgbClr val="000066"/>
                </a:solidFill>
              </a:rPr>
            </a:br>
            <a:r>
              <a:rPr lang="en-US" dirty="0">
                <a:solidFill>
                  <a:srgbClr val="000066"/>
                </a:solidFill>
              </a:rPr>
              <a:t>From SLAC to Countries of the World</a:t>
            </a:r>
            <a:br>
              <a:rPr lang="en-US" dirty="0">
                <a:solidFill>
                  <a:srgbClr val="000066"/>
                </a:solidFill>
              </a:rPr>
            </a:br>
            <a:r>
              <a:rPr lang="en-US" sz="2400" dirty="0" smtClean="0">
                <a:solidFill>
                  <a:srgbClr val="000066"/>
                </a:solidFill>
              </a:rPr>
              <a:t>December 2013</a:t>
            </a:r>
            <a:endParaRPr lang="en-US" sz="2400" dirty="0">
              <a:solidFill>
                <a:srgbClr val="000066"/>
              </a:solidFill>
            </a:endParaRPr>
          </a:p>
        </p:txBody>
      </p:sp>
      <p:sp>
        <p:nvSpPr>
          <p:cNvPr id="16" name="Text Box 8"/>
          <p:cNvSpPr txBox="1">
            <a:spLocks noChangeArrowheads="1"/>
          </p:cNvSpPr>
          <p:nvPr/>
        </p:nvSpPr>
        <p:spPr bwMode="auto">
          <a:xfrm>
            <a:off x="7655044" y="1239923"/>
            <a:ext cx="2035465" cy="4162678"/>
          </a:xfrm>
          <a:prstGeom prst="rect">
            <a:avLst/>
          </a:prstGeom>
          <a:solidFill>
            <a:srgbClr val="FFFF99"/>
          </a:solidFill>
          <a:ln w="22225">
            <a:solidFill>
              <a:srgbClr val="000066"/>
            </a:solidFill>
            <a:miter lim="800000"/>
            <a:headEnd/>
            <a:tailEnd/>
          </a:ln>
        </p:spPr>
        <p:txBody>
          <a:bodyPr wrap="square">
            <a:spAutoFit/>
          </a:bodyPr>
          <a:lstStyle/>
          <a:p>
            <a:pPr>
              <a:lnSpc>
                <a:spcPct val="100000"/>
              </a:lnSpc>
            </a:pPr>
            <a:r>
              <a:rPr lang="en-US" sz="2300" dirty="0">
                <a:solidFill>
                  <a:srgbClr val="000099"/>
                </a:solidFill>
              </a:rPr>
              <a:t>Showing the effect of the use of Geo-stationary Satellites </a:t>
            </a:r>
            <a:br>
              <a:rPr lang="en-US" sz="2300" dirty="0">
                <a:solidFill>
                  <a:srgbClr val="000099"/>
                </a:solidFill>
              </a:rPr>
            </a:br>
            <a:r>
              <a:rPr lang="en-US" sz="2300" dirty="0">
                <a:solidFill>
                  <a:srgbClr val="000099"/>
                </a:solidFill>
              </a:rPr>
              <a:t>(270 </a:t>
            </a:r>
            <a:r>
              <a:rPr lang="en-US" sz="2300" dirty="0" err="1">
                <a:solidFill>
                  <a:srgbClr val="000099"/>
                </a:solidFill>
              </a:rPr>
              <a:t>msec</a:t>
            </a:r>
            <a:r>
              <a:rPr lang="en-US" sz="2300" dirty="0">
                <a:solidFill>
                  <a:srgbClr val="000099"/>
                </a:solidFill>
              </a:rPr>
              <a:t> and up)</a:t>
            </a:r>
          </a:p>
          <a:p>
            <a:pPr>
              <a:lnSpc>
                <a:spcPct val="100000"/>
              </a:lnSpc>
            </a:pPr>
            <a:r>
              <a:rPr lang="en-US" sz="2300" dirty="0">
                <a:solidFill>
                  <a:srgbClr val="000099"/>
                </a:solidFill>
              </a:rPr>
              <a:t>Vs.</a:t>
            </a:r>
            <a:br>
              <a:rPr lang="en-US" sz="2300" dirty="0">
                <a:solidFill>
                  <a:srgbClr val="000099"/>
                </a:solidFill>
              </a:rPr>
            </a:br>
            <a:r>
              <a:rPr lang="en-US" sz="2300" dirty="0">
                <a:solidFill>
                  <a:srgbClr val="000099"/>
                </a:solidFill>
              </a:rPr>
              <a:t> Terrestrial </a:t>
            </a:r>
            <a:br>
              <a:rPr lang="en-US" sz="2300" dirty="0">
                <a:solidFill>
                  <a:srgbClr val="000099"/>
                </a:solidFill>
              </a:rPr>
            </a:br>
            <a:r>
              <a:rPr lang="en-US" sz="2300" dirty="0">
                <a:solidFill>
                  <a:srgbClr val="000099"/>
                </a:solidFill>
              </a:rPr>
              <a:t>fiber optic networks</a:t>
            </a:r>
          </a:p>
        </p:txBody>
      </p:sp>
      <p:sp>
        <p:nvSpPr>
          <p:cNvPr id="3" name="Rectangle 2"/>
          <p:cNvSpPr/>
          <p:nvPr/>
        </p:nvSpPr>
        <p:spPr bwMode="auto">
          <a:xfrm>
            <a:off x="1993" y="1981200"/>
            <a:ext cx="385295" cy="4481193"/>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buFont typeface="Wingdings" pitchFamily="2" charset="2"/>
              <a:buNone/>
            </a:pPr>
            <a:r>
              <a:rPr lang="en-US" sz="1800" dirty="0">
                <a:solidFill>
                  <a:srgbClr val="000066"/>
                </a:solidFill>
              </a:rPr>
              <a:t>Minimum Round Trip Time (</a:t>
            </a:r>
            <a:r>
              <a:rPr lang="en-US" sz="1800" dirty="0" err="1">
                <a:solidFill>
                  <a:srgbClr val="000066"/>
                </a:solidFill>
              </a:rPr>
              <a:t>ms</a:t>
            </a:r>
            <a:r>
              <a:rPr lang="en-US" sz="1800" dirty="0">
                <a:solidFill>
                  <a:srgbClr val="000066"/>
                </a:solidFill>
              </a:rPr>
              <a:t>)</a:t>
            </a:r>
            <a:endParaRPr lang="en-US" sz="1800" dirty="0"/>
          </a:p>
        </p:txBody>
      </p:sp>
      <p:sp>
        <p:nvSpPr>
          <p:cNvPr id="12" name="Text Box 31"/>
          <p:cNvSpPr txBox="1">
            <a:spLocks noChangeArrowheads="1"/>
          </p:cNvSpPr>
          <p:nvPr/>
        </p:nvSpPr>
        <p:spPr bwMode="auto">
          <a:xfrm rot="16200000">
            <a:off x="5033" y="1899968"/>
            <a:ext cx="1125936" cy="221599"/>
          </a:xfrm>
          <a:prstGeom prst="rect">
            <a:avLst/>
          </a:prstGeom>
          <a:solidFill>
            <a:schemeClr val="bg1"/>
          </a:solidFill>
          <a:ln w="19050">
            <a:noFill/>
            <a:miter lim="800000"/>
            <a:headEnd/>
            <a:tailEnd/>
          </a:ln>
        </p:spPr>
        <p:txBody>
          <a:bodyPr wrap="square" lIns="0" tIns="0" rIns="0" bIns="0">
            <a:spAutoFit/>
          </a:bodyPr>
          <a:lstStyle/>
          <a:p>
            <a:pPr algn="l"/>
            <a:r>
              <a:rPr lang="en-US" sz="1800" dirty="0">
                <a:solidFill>
                  <a:srgbClr val="000066"/>
                </a:solidFill>
              </a:rPr>
              <a:t>800</a:t>
            </a:r>
          </a:p>
        </p:txBody>
      </p:sp>
      <p:sp>
        <p:nvSpPr>
          <p:cNvPr id="11" name="Text Box 28"/>
          <p:cNvSpPr txBox="1">
            <a:spLocks noChangeArrowheads="1"/>
          </p:cNvSpPr>
          <p:nvPr/>
        </p:nvSpPr>
        <p:spPr bwMode="auto">
          <a:xfrm rot="16200000">
            <a:off x="318517" y="3262884"/>
            <a:ext cx="498968"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a:solidFill>
                  <a:srgbClr val="000066"/>
                </a:solidFill>
              </a:rPr>
              <a:t>600</a:t>
            </a:r>
          </a:p>
        </p:txBody>
      </p:sp>
      <p:sp>
        <p:nvSpPr>
          <p:cNvPr id="10" name="Text Box 27"/>
          <p:cNvSpPr txBox="1">
            <a:spLocks noChangeArrowheads="1"/>
          </p:cNvSpPr>
          <p:nvPr/>
        </p:nvSpPr>
        <p:spPr bwMode="auto">
          <a:xfrm rot="16200000">
            <a:off x="321937" y="4250063"/>
            <a:ext cx="492125" cy="221599"/>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400</a:t>
            </a:r>
          </a:p>
        </p:txBody>
      </p:sp>
      <p:sp>
        <p:nvSpPr>
          <p:cNvPr id="9" name="Text Box 21"/>
          <p:cNvSpPr txBox="1">
            <a:spLocks noChangeArrowheads="1"/>
          </p:cNvSpPr>
          <p:nvPr/>
        </p:nvSpPr>
        <p:spPr bwMode="auto">
          <a:xfrm rot="16200000">
            <a:off x="318458" y="5320343"/>
            <a:ext cx="499086"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a:solidFill>
                  <a:srgbClr val="000066"/>
                </a:solidFill>
              </a:rPr>
              <a:t>200</a:t>
            </a:r>
          </a:p>
        </p:txBody>
      </p:sp>
      <p:pic>
        <p:nvPicPr>
          <p:cNvPr id="18" name="Picture 17"/>
          <p:cNvPicPr>
            <a:picLocks noChangeAspect="1" noChangeArrowheads="1"/>
          </p:cNvPicPr>
          <p:nvPr/>
        </p:nvPicPr>
        <p:blipFill>
          <a:blip r:embed="rId4" cstate="print"/>
          <a:srcRect/>
          <a:stretch>
            <a:fillRect/>
          </a:stretch>
        </p:blipFill>
        <p:spPr bwMode="auto">
          <a:xfrm>
            <a:off x="267623" y="1009486"/>
            <a:ext cx="960125" cy="491234"/>
          </a:xfrm>
          <a:prstGeom prst="rect">
            <a:avLst/>
          </a:prstGeom>
          <a:noFill/>
          <a:ln w="9525">
            <a:noFill/>
            <a:miter lim="800000"/>
            <a:headEnd/>
            <a:tailEnd/>
          </a:ln>
        </p:spPr>
      </p:pic>
      <p:sp>
        <p:nvSpPr>
          <p:cNvPr id="4" name="Rectangle 3"/>
          <p:cNvSpPr/>
          <p:nvPr/>
        </p:nvSpPr>
        <p:spPr bwMode="auto">
          <a:xfrm>
            <a:off x="0" y="6400800"/>
            <a:ext cx="9906000" cy="457200"/>
          </a:xfrm>
          <a:prstGeom prst="rect">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r>
              <a:rPr lang="en-US" sz="2400" dirty="0" smtClean="0"/>
              <a:t>Cuba now has terrestrial link, Africa &amp; Afghanistan still satellite</a:t>
            </a:r>
          </a:p>
        </p:txBody>
      </p:sp>
    </p:spTree>
    <p:extLst>
      <p:ext uri="{BB962C8B-B14F-4D97-AF65-F5344CB8AC3E}">
        <p14:creationId xmlns:p14="http://schemas.microsoft.com/office/powerpoint/2010/main" val="681182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15" name="Text Box 6"/>
          <p:cNvSpPr txBox="1">
            <a:spLocks noChangeArrowheads="1"/>
          </p:cNvSpPr>
          <p:nvPr/>
        </p:nvSpPr>
        <p:spPr bwMode="auto">
          <a:xfrm>
            <a:off x="8025400" y="6351792"/>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nSpc>
                <a:spcPct val="90000"/>
              </a:lnSpc>
              <a:spcBef>
                <a:spcPct val="5000"/>
              </a:spcBef>
              <a:buClr>
                <a:srgbClr val="7E0000"/>
              </a:buClr>
              <a:tabLst>
                <a:tab pos="173038" algn="l"/>
              </a:tabLst>
            </a:pPr>
            <a:r>
              <a:rPr lang="en-US" sz="1800">
                <a:solidFill>
                  <a:srgbClr val="000066"/>
                </a:solidFill>
                <a:latin typeface="Verdana" pitchFamily="34" charset="0"/>
              </a:rPr>
              <a:t>R. Cottrell</a:t>
            </a:r>
            <a:endParaRPr lang="en-US" sz="1800" i="1">
              <a:solidFill>
                <a:srgbClr val="800000"/>
              </a:solidFill>
              <a:latin typeface="Verdana" pitchFamily="34" charset="0"/>
            </a:endParaRPr>
          </a:p>
        </p:txBody>
      </p:sp>
      <p:sp>
        <p:nvSpPr>
          <p:cNvPr id="21" name="Text Box 4"/>
          <p:cNvSpPr txBox="1">
            <a:spLocks noChangeArrowheads="1"/>
          </p:cNvSpPr>
          <p:nvPr/>
        </p:nvSpPr>
        <p:spPr bwMode="auto">
          <a:xfrm>
            <a:off x="1688576" y="21"/>
            <a:ext cx="8026644" cy="1421928"/>
          </a:xfrm>
          <a:prstGeom prst="rect">
            <a:avLst/>
          </a:prstGeom>
          <a:solidFill>
            <a:srgbClr val="000066"/>
          </a:solidFill>
          <a:ln w="22225">
            <a:solidFill>
              <a:srgbClr val="FFFF00"/>
            </a:solidFill>
            <a:miter lim="800000"/>
            <a:headEnd/>
            <a:tailEnd/>
          </a:ln>
        </p:spPr>
        <p:txBody>
          <a:bodyPr wrap="square" lIns="0" rIns="0">
            <a:spAutoFit/>
          </a:bodyPr>
          <a:lstStyle/>
          <a:p>
            <a:pPr>
              <a:lnSpc>
                <a:spcPct val="95000"/>
              </a:lnSpc>
              <a:spcBef>
                <a:spcPct val="10000"/>
              </a:spcBef>
              <a:defRPr/>
            </a:pPr>
            <a:r>
              <a:rPr lang="en-US" sz="3200" kern="0" dirty="0">
                <a:solidFill>
                  <a:srgbClr val="FFCC00"/>
                </a:solidFill>
                <a:latin typeface="Arial"/>
                <a:cs typeface="Arial" charset="0"/>
              </a:rPr>
              <a:t>World Map: Minimum RTT from SLAC</a:t>
            </a:r>
          </a:p>
          <a:p>
            <a:pPr>
              <a:lnSpc>
                <a:spcPct val="95000"/>
              </a:lnSpc>
              <a:spcBef>
                <a:spcPct val="10000"/>
              </a:spcBef>
              <a:defRPr/>
            </a:pPr>
            <a:r>
              <a:rPr lang="en-US" kern="0" dirty="0">
                <a:solidFill>
                  <a:srgbClr val="FFFFFF"/>
                </a:solidFill>
                <a:latin typeface="Arial"/>
                <a:cs typeface="Arial" charset="0"/>
              </a:rPr>
              <a:t>Countries Still on Geosynchronous Satellite are in Red</a:t>
            </a:r>
            <a:endParaRPr lang="en-US" sz="2000"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3" cstate="print"/>
          <a:srcRect/>
          <a:stretch>
            <a:fillRect/>
          </a:stretch>
        </p:blipFill>
        <p:spPr bwMode="auto">
          <a:xfrm>
            <a:off x="421251" y="855865"/>
            <a:ext cx="960125" cy="491234"/>
          </a:xfrm>
          <a:prstGeom prst="rect">
            <a:avLst/>
          </a:prstGeom>
          <a:noFill/>
          <a:ln w="9525">
            <a:noFill/>
            <a:miter lim="800000"/>
            <a:headEnd/>
            <a:tailEnd/>
          </a:ln>
        </p:spPr>
      </p:pic>
      <p:sp>
        <p:nvSpPr>
          <p:cNvPr id="33" name="Right Arrow 32"/>
          <p:cNvSpPr/>
          <p:nvPr/>
        </p:nvSpPr>
        <p:spPr bwMode="auto">
          <a:xfrm rot="10800000">
            <a:off x="3954470" y="5234095"/>
            <a:ext cx="576076" cy="345645"/>
          </a:xfrm>
          <a:prstGeom prst="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a:p>
        </p:txBody>
      </p:sp>
      <p:sp>
        <p:nvSpPr>
          <p:cNvPr id="34" name="Right Arrow 33"/>
          <p:cNvSpPr/>
          <p:nvPr/>
        </p:nvSpPr>
        <p:spPr bwMode="auto">
          <a:xfrm rot="10800000">
            <a:off x="8575441" y="5406918"/>
            <a:ext cx="576076" cy="345645"/>
          </a:xfrm>
          <a:prstGeom prst="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Wingdings" pitchFamily="2" charset="2"/>
              <a:buNone/>
            </a:pPr>
            <a:endParaRPr lang="en-US"/>
          </a:p>
        </p:txBody>
      </p:sp>
      <p:cxnSp>
        <p:nvCxnSpPr>
          <p:cNvPr id="39" name="Straight Connector 38"/>
          <p:cNvCxnSpPr/>
          <p:nvPr/>
        </p:nvCxnSpPr>
        <p:spPr bwMode="auto">
          <a:xfrm>
            <a:off x="4914600" y="1431939"/>
            <a:ext cx="115215" cy="4800626"/>
          </a:xfrm>
          <a:prstGeom prst="line">
            <a:avLst/>
          </a:prstGeom>
          <a:solidFill>
            <a:schemeClr val="accent1"/>
          </a:solidFill>
          <a:ln w="34925" cap="flat" cmpd="sng" algn="ctr">
            <a:solidFill>
              <a:srgbClr val="760000"/>
            </a:solidFill>
            <a:prstDash val="solid"/>
            <a:round/>
            <a:headEnd type="none" w="med" len="med"/>
            <a:tailEnd type="none" w="med" len="med"/>
          </a:ln>
          <a:effectLst/>
        </p:spPr>
      </p:cxnSp>
      <p:pic>
        <p:nvPicPr>
          <p:cNvPr id="13" name="Picture 12" descr="C:\Users\rajaasad\Downloads\ICFA Report 2014\slaconly\min-rtt-map.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447800"/>
            <a:ext cx="9601200" cy="4419600"/>
          </a:xfrm>
          <a:prstGeom prst="rect">
            <a:avLst/>
          </a:prstGeom>
          <a:noFill/>
          <a:ln>
            <a:noFill/>
          </a:ln>
        </p:spPr>
      </p:pic>
      <p:sp>
        <p:nvSpPr>
          <p:cNvPr id="35" name="Text Box 8"/>
          <p:cNvSpPr txBox="1">
            <a:spLocks noChangeArrowheads="1"/>
          </p:cNvSpPr>
          <p:nvPr/>
        </p:nvSpPr>
        <p:spPr bwMode="auto">
          <a:xfrm>
            <a:off x="1828800" y="5410200"/>
            <a:ext cx="1113744" cy="323165"/>
          </a:xfrm>
          <a:prstGeom prst="rect">
            <a:avLst/>
          </a:prstGeom>
          <a:solidFill>
            <a:srgbClr val="000099"/>
          </a:solidFill>
          <a:ln w="19050">
            <a:solidFill>
              <a:srgbClr val="FFCC00"/>
            </a:solidFill>
            <a:miter lim="800000"/>
            <a:headEnd/>
            <a:tailEnd/>
          </a:ln>
        </p:spPr>
        <p:txBody>
          <a:bodyPr wrap="square" lIns="0" tIns="27432" rIns="0" bIns="0">
            <a:spAutoFit/>
          </a:bodyPr>
          <a:lstStyle/>
          <a:p>
            <a:r>
              <a:rPr lang="en-US" sz="2400" dirty="0">
                <a:solidFill>
                  <a:srgbClr val="FFFFFF"/>
                </a:solidFill>
              </a:rPr>
              <a:t>2008</a:t>
            </a:r>
          </a:p>
        </p:txBody>
      </p:sp>
      <p:sp>
        <p:nvSpPr>
          <p:cNvPr id="37" name="Text Box 8"/>
          <p:cNvSpPr txBox="1">
            <a:spLocks noChangeArrowheads="1"/>
          </p:cNvSpPr>
          <p:nvPr/>
        </p:nvSpPr>
        <p:spPr bwMode="auto">
          <a:xfrm>
            <a:off x="6324600" y="5486400"/>
            <a:ext cx="1647144" cy="335476"/>
          </a:xfrm>
          <a:prstGeom prst="rect">
            <a:avLst/>
          </a:prstGeom>
          <a:solidFill>
            <a:srgbClr val="000099"/>
          </a:solidFill>
          <a:ln w="19050">
            <a:solidFill>
              <a:srgbClr val="FFCC00"/>
            </a:solidFill>
            <a:miter lim="800000"/>
            <a:headEnd/>
            <a:tailEnd/>
          </a:ln>
        </p:spPr>
        <p:txBody>
          <a:bodyPr wrap="square" lIns="0" tIns="27432" rIns="0" bIns="0">
            <a:spAutoFit/>
          </a:bodyPr>
          <a:lstStyle/>
          <a:p>
            <a:r>
              <a:rPr lang="en-US" sz="2400" dirty="0" smtClean="0">
                <a:solidFill>
                  <a:srgbClr val="FFFFFF"/>
                </a:solidFill>
              </a:rPr>
              <a:t>Dec 2013</a:t>
            </a:r>
            <a:endParaRPr lang="en-US" sz="2400" dirty="0">
              <a:solidFill>
                <a:srgbClr val="FFFFFF"/>
              </a:solidFill>
            </a:endParaRPr>
          </a:p>
        </p:txBody>
      </p:sp>
      <p:sp>
        <p:nvSpPr>
          <p:cNvPr id="2" name="TextBox 1"/>
          <p:cNvSpPr txBox="1"/>
          <p:nvPr/>
        </p:nvSpPr>
        <p:spPr>
          <a:xfrm>
            <a:off x="533400" y="6049600"/>
            <a:ext cx="9206366" cy="830997"/>
          </a:xfrm>
          <a:prstGeom prst="rect">
            <a:avLst/>
          </a:prstGeom>
          <a:solidFill>
            <a:srgbClr val="FFFF00"/>
          </a:solidFill>
        </p:spPr>
        <p:txBody>
          <a:bodyPr wrap="none" rtlCol="0">
            <a:spAutoFit/>
          </a:bodyPr>
          <a:lstStyle/>
          <a:p>
            <a:pPr algn="l" eaLnBrk="1" fontAlgn="auto" hangingPunct="1">
              <a:lnSpc>
                <a:spcPct val="100000"/>
              </a:lnSpc>
              <a:spcBef>
                <a:spcPts val="0"/>
              </a:spcBef>
              <a:spcAft>
                <a:spcPts val="0"/>
              </a:spcAft>
              <a:buClrTx/>
              <a:buSzTx/>
              <a:buFontTx/>
              <a:buNone/>
            </a:pPr>
            <a:r>
              <a:rPr lang="en-US" sz="2400" b="0" dirty="0" smtClean="0">
                <a:solidFill>
                  <a:srgbClr val="000000"/>
                </a:solidFill>
                <a:latin typeface="Arial"/>
              </a:rPr>
              <a:t>Note also the increased coverage, </a:t>
            </a:r>
            <a:r>
              <a:rPr lang="en-US" sz="2400" b="0" dirty="0" err="1" smtClean="0">
                <a:solidFill>
                  <a:srgbClr val="000000"/>
                </a:solidFill>
                <a:latin typeface="Arial"/>
              </a:rPr>
              <a:t>i.e</a:t>
            </a:r>
            <a:r>
              <a:rPr lang="en-US" sz="2400" b="0" dirty="0" smtClean="0">
                <a:solidFill>
                  <a:srgbClr val="000000"/>
                </a:solidFill>
                <a:latin typeface="Arial"/>
              </a:rPr>
              <a:t> reduced white countries, </a:t>
            </a:r>
            <a:r>
              <a:rPr lang="en-US" sz="2400" b="0" dirty="0" err="1" smtClean="0">
                <a:solidFill>
                  <a:srgbClr val="000000"/>
                </a:solidFill>
                <a:latin typeface="Arial"/>
              </a:rPr>
              <a:t>e.g</a:t>
            </a:r>
            <a:endParaRPr lang="en-US" sz="2400" b="0" dirty="0" smtClean="0">
              <a:solidFill>
                <a:srgbClr val="000000"/>
              </a:solidFill>
              <a:latin typeface="Arial"/>
            </a:endParaRPr>
          </a:p>
          <a:p>
            <a:pPr algn="l" eaLnBrk="1" fontAlgn="auto" hangingPunct="1">
              <a:lnSpc>
                <a:spcPct val="100000"/>
              </a:lnSpc>
              <a:spcBef>
                <a:spcPts val="0"/>
              </a:spcBef>
              <a:spcAft>
                <a:spcPts val="0"/>
              </a:spcAft>
              <a:buClrTx/>
              <a:buSzTx/>
              <a:buFontTx/>
              <a:buNone/>
            </a:pPr>
            <a:r>
              <a:rPr lang="en-US" sz="2400" b="0" dirty="0" smtClean="0">
                <a:solidFill>
                  <a:srgbClr val="000000"/>
                </a:solidFill>
                <a:latin typeface="Arial"/>
              </a:rPr>
              <a:t>Congo-Brazzaville, Central Africa Republic, Myanmar</a:t>
            </a:r>
            <a:endParaRPr lang="en-US" sz="2400" b="0" dirty="0">
              <a:solidFill>
                <a:srgbClr val="000000"/>
              </a:solidFill>
              <a:latin typeface="Arial"/>
            </a:endParaRPr>
          </a:p>
        </p:txBody>
      </p:sp>
    </p:spTree>
    <p:extLst>
      <p:ext uri="{BB962C8B-B14F-4D97-AF65-F5344CB8AC3E}">
        <p14:creationId xmlns:p14="http://schemas.microsoft.com/office/powerpoint/2010/main" val="4077699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742" y="980467"/>
            <a:ext cx="3768087" cy="3600684"/>
          </a:xfrm>
          <a:prstGeom prst="rect">
            <a:avLst/>
          </a:prstGeom>
        </p:spPr>
      </p:pic>
      <p:sp>
        <p:nvSpPr>
          <p:cNvPr id="244789" name="Rectangle 518"/>
          <p:cNvSpPr>
            <a:spLocks noChangeArrowheads="1"/>
          </p:cNvSpPr>
          <p:nvPr/>
        </p:nvSpPr>
        <p:spPr bwMode="auto">
          <a:xfrm>
            <a:off x="3916065" y="902825"/>
            <a:ext cx="5989936" cy="2745030"/>
          </a:xfrm>
          <a:prstGeom prst="rect">
            <a:avLst/>
          </a:prstGeom>
          <a:solidFill>
            <a:srgbClr val="F7FBFF"/>
          </a:solidFill>
          <a:ln w="25400">
            <a:solidFill>
              <a:srgbClr val="000066"/>
            </a:solidFill>
            <a:miter lim="800000"/>
            <a:headEnd/>
            <a:tailEnd/>
          </a:ln>
        </p:spPr>
        <p:txBody>
          <a:bodyPr lIns="0" tIns="46038" rIns="0" bIns="46038"/>
          <a:lstStyle/>
          <a:p>
            <a:pPr marL="233363" indent="-176213" algn="l" eaLnBrk="1" hangingPunct="1">
              <a:lnSpc>
                <a:spcPct val="90000"/>
              </a:lnSpc>
              <a:spcBef>
                <a:spcPct val="0"/>
              </a:spcBef>
              <a:spcAft>
                <a:spcPts val="0"/>
              </a:spcAft>
              <a:buClr>
                <a:srgbClr val="800000"/>
              </a:buClr>
              <a:buSzPct val="110000"/>
              <a:buFont typeface="Wingdings" pitchFamily="2" charset="2"/>
              <a:buChar char="§"/>
            </a:pPr>
            <a:r>
              <a:rPr lang="en-US" sz="2200" dirty="0">
                <a:solidFill>
                  <a:srgbClr val="000066"/>
                </a:solidFill>
                <a:latin typeface="Arial"/>
                <a:cs typeface="Arial" pitchFamily="34" charset="0"/>
              </a:rPr>
              <a:t> </a:t>
            </a:r>
            <a:r>
              <a:rPr lang="en-US" sz="1900" dirty="0">
                <a:solidFill>
                  <a:srgbClr val="000066"/>
                </a:solidFill>
                <a:latin typeface="Arial"/>
                <a:cs typeface="Arial" pitchFamily="34" charset="0"/>
              </a:rPr>
              <a:t>Undersea cables continue to arrive at both </a:t>
            </a:r>
            <a:br>
              <a:rPr lang="en-US" sz="1900" dirty="0">
                <a:solidFill>
                  <a:srgbClr val="000066"/>
                </a:solidFill>
                <a:latin typeface="Arial"/>
                <a:cs typeface="Arial" pitchFamily="34" charset="0"/>
              </a:rPr>
            </a:br>
            <a:r>
              <a:rPr lang="en-US" sz="1900" dirty="0">
                <a:solidFill>
                  <a:srgbClr val="000066"/>
                </a:solidFill>
                <a:latin typeface="Arial"/>
                <a:cs typeface="Arial" pitchFamily="34" charset="0"/>
              </a:rPr>
              <a:t> African coasts (since 2009); </a:t>
            </a:r>
            <a:r>
              <a:rPr lang="en-US" sz="1600" dirty="0" smtClean="0">
                <a:solidFill>
                  <a:srgbClr val="000066"/>
                </a:solidFill>
                <a:latin typeface="Arial"/>
                <a:cs typeface="Arial" pitchFamily="34" charset="0"/>
              </a:rPr>
              <a:t>1000X </a:t>
            </a:r>
            <a:r>
              <a:rPr lang="en-US" sz="1600" dirty="0">
                <a:solidFill>
                  <a:srgbClr val="000066"/>
                </a:solidFill>
                <a:latin typeface="Arial"/>
                <a:cs typeface="Arial" pitchFamily="34" charset="0"/>
              </a:rPr>
              <a:t>Potential capacity</a:t>
            </a:r>
            <a:endParaRPr lang="en-US" sz="1900" dirty="0">
              <a:solidFill>
                <a:srgbClr val="000066"/>
              </a:solidFill>
              <a:latin typeface="Arial"/>
              <a:cs typeface="Arial" pitchFamily="34" charset="0"/>
            </a:endParaRPr>
          </a:p>
          <a:p>
            <a:pPr marL="233363" indent="-176213" algn="l" eaLnBrk="1" hangingPunct="1">
              <a:lnSpc>
                <a:spcPct val="90000"/>
              </a:lnSpc>
              <a:spcBef>
                <a:spcPct val="0"/>
              </a:spcBef>
              <a:spcAft>
                <a:spcPts val="0"/>
              </a:spcAft>
              <a:buClr>
                <a:srgbClr val="800000"/>
              </a:buClr>
              <a:buSzPct val="110000"/>
              <a:buFont typeface="Wingdings" pitchFamily="2" charset="2"/>
              <a:buChar char="§"/>
            </a:pPr>
            <a:r>
              <a:rPr lang="en-US" sz="1900" dirty="0">
                <a:solidFill>
                  <a:srgbClr val="000066"/>
                </a:solidFill>
                <a:latin typeface="Arial"/>
                <a:cs typeface="Arial" pitchFamily="34" charset="0"/>
              </a:rPr>
              <a:t> To multi-Terabits/sec; 10X more by 2014 </a:t>
            </a:r>
          </a:p>
          <a:p>
            <a:pPr marL="233363" indent="-176213" algn="l" eaLnBrk="1" hangingPunct="1">
              <a:lnSpc>
                <a:spcPct val="90000"/>
              </a:lnSpc>
              <a:spcBef>
                <a:spcPct val="0"/>
              </a:spcBef>
              <a:spcAft>
                <a:spcPts val="0"/>
              </a:spcAft>
              <a:buClr>
                <a:srgbClr val="800000"/>
              </a:buClr>
              <a:buSzPct val="110000"/>
              <a:buFont typeface="Wingdings" pitchFamily="2" charset="2"/>
              <a:buChar char="§"/>
            </a:pPr>
            <a:r>
              <a:rPr lang="en-US" sz="1900" dirty="0">
                <a:solidFill>
                  <a:srgbClr val="000066"/>
                </a:solidFill>
                <a:latin typeface="Arial"/>
                <a:cs typeface="Arial" pitchFamily="34" charset="0"/>
              </a:rPr>
              <a:t> </a:t>
            </a:r>
            <a:r>
              <a:rPr lang="en-US" sz="1900" dirty="0" err="1">
                <a:solidFill>
                  <a:srgbClr val="000066"/>
                </a:solidFill>
                <a:latin typeface="Arial"/>
                <a:cs typeface="Arial" pitchFamily="34" charset="0"/>
              </a:rPr>
              <a:t>Seacom</a:t>
            </a:r>
            <a:r>
              <a:rPr lang="en-US" sz="1900" dirty="0">
                <a:solidFill>
                  <a:srgbClr val="000066"/>
                </a:solidFill>
                <a:latin typeface="Arial"/>
                <a:cs typeface="Arial" pitchFamily="34" charset="0"/>
              </a:rPr>
              <a:t>, </a:t>
            </a:r>
            <a:r>
              <a:rPr lang="en-US" sz="1900" dirty="0" err="1">
                <a:solidFill>
                  <a:srgbClr val="000066"/>
                </a:solidFill>
                <a:latin typeface="Arial"/>
                <a:cs typeface="Arial" pitchFamily="34" charset="0"/>
              </a:rPr>
              <a:t>EASSy</a:t>
            </a:r>
            <a:r>
              <a:rPr lang="en-US" sz="1900" dirty="0">
                <a:solidFill>
                  <a:srgbClr val="000066"/>
                </a:solidFill>
                <a:latin typeface="Arial"/>
                <a:cs typeface="Arial" pitchFamily="34" charset="0"/>
              </a:rPr>
              <a:t>, TEAMS, Lion, Lion2,   </a:t>
            </a:r>
            <a:br>
              <a:rPr lang="en-US" sz="1900" dirty="0">
                <a:solidFill>
                  <a:srgbClr val="000066"/>
                </a:solidFill>
                <a:latin typeface="Arial"/>
                <a:cs typeface="Arial" pitchFamily="34" charset="0"/>
              </a:rPr>
            </a:br>
            <a:r>
              <a:rPr lang="en-US" sz="1900" dirty="0">
                <a:solidFill>
                  <a:srgbClr val="000066"/>
                </a:solidFill>
                <a:latin typeface="Arial"/>
                <a:cs typeface="Arial" pitchFamily="34" charset="0"/>
              </a:rPr>
              <a:t> </a:t>
            </a:r>
            <a:r>
              <a:rPr lang="en-US" sz="1900" dirty="0" err="1">
                <a:solidFill>
                  <a:srgbClr val="000066"/>
                </a:solidFill>
                <a:latin typeface="Arial"/>
                <a:cs typeface="Arial" pitchFamily="34" charset="0"/>
              </a:rPr>
              <a:t>MainOne</a:t>
            </a:r>
            <a:r>
              <a:rPr lang="en-US" sz="1900" dirty="0">
                <a:solidFill>
                  <a:srgbClr val="000066"/>
                </a:solidFill>
                <a:latin typeface="Arial"/>
                <a:cs typeface="Arial" pitchFamily="34" charset="0"/>
              </a:rPr>
              <a:t>, GLO1, WACS </a:t>
            </a:r>
            <a:r>
              <a:rPr lang="en-US" sz="1900" i="1" dirty="0">
                <a:solidFill>
                  <a:srgbClr val="0000CC"/>
                </a:solidFill>
                <a:latin typeface="Arial"/>
                <a:cs typeface="Arial" pitchFamily="34" charset="0"/>
              </a:rPr>
              <a:t>in production</a:t>
            </a:r>
          </a:p>
          <a:p>
            <a:pPr marL="690563" lvl="2" indent="-176213" algn="l" eaLnBrk="1" hangingPunct="1">
              <a:lnSpc>
                <a:spcPct val="90000"/>
              </a:lnSpc>
              <a:spcBef>
                <a:spcPct val="0"/>
              </a:spcBef>
              <a:spcAft>
                <a:spcPts val="0"/>
              </a:spcAft>
              <a:buClr>
                <a:srgbClr val="800000"/>
              </a:buClr>
              <a:buSzPct val="110000"/>
              <a:buFont typeface="Wingdings" pitchFamily="2" charset="2"/>
              <a:buChar char="§"/>
            </a:pPr>
            <a:r>
              <a:rPr lang="en-US" sz="1900" i="1" dirty="0">
                <a:solidFill>
                  <a:srgbClr val="0000CC"/>
                </a:solidFill>
                <a:latin typeface="Arial"/>
                <a:cs typeface="Arial" pitchFamily="34" charset="0"/>
              </a:rPr>
              <a:t>+ ACE, BRICS, </a:t>
            </a:r>
            <a:r>
              <a:rPr lang="en-US" sz="1900" i="1" dirty="0" err="1">
                <a:solidFill>
                  <a:srgbClr val="0000CC"/>
                </a:solidFill>
                <a:latin typeface="Arial"/>
                <a:cs typeface="Arial" pitchFamily="34" charset="0"/>
              </a:rPr>
              <a:t>SAex</a:t>
            </a:r>
            <a:r>
              <a:rPr lang="en-US" sz="1900" i="1" dirty="0">
                <a:solidFill>
                  <a:srgbClr val="0000CC"/>
                </a:solidFill>
                <a:latin typeface="Arial"/>
                <a:cs typeface="Arial" pitchFamily="34" charset="0"/>
              </a:rPr>
              <a:t>, WASACE, SACS by 2014</a:t>
            </a:r>
          </a:p>
          <a:p>
            <a:pPr marL="233363" indent="-176213" algn="l" eaLnBrk="1" hangingPunct="1">
              <a:lnSpc>
                <a:spcPct val="90000"/>
              </a:lnSpc>
              <a:spcBef>
                <a:spcPct val="0"/>
              </a:spcBef>
              <a:spcAft>
                <a:spcPts val="0"/>
              </a:spcAft>
              <a:buClr>
                <a:srgbClr val="800000"/>
              </a:buClr>
              <a:buSzPct val="110000"/>
              <a:buFont typeface="Wingdings" pitchFamily="2" charset="2"/>
              <a:buChar char="§"/>
            </a:pPr>
            <a:r>
              <a:rPr lang="en-US" sz="1900" dirty="0">
                <a:solidFill>
                  <a:srgbClr val="000066"/>
                </a:solidFill>
                <a:latin typeface="Arial"/>
                <a:cs typeface="Arial" pitchFamily="34" charset="0"/>
              </a:rPr>
              <a:t>Triggered by the 2010 World Cup.</a:t>
            </a:r>
          </a:p>
          <a:p>
            <a:pPr marL="233363" indent="-176213" algn="l" eaLnBrk="1" hangingPunct="1">
              <a:lnSpc>
                <a:spcPct val="90000"/>
              </a:lnSpc>
              <a:spcBef>
                <a:spcPct val="0"/>
              </a:spcBef>
              <a:spcAft>
                <a:spcPts val="0"/>
              </a:spcAft>
              <a:buClr>
                <a:srgbClr val="800000"/>
              </a:buClr>
              <a:buSzPct val="110000"/>
              <a:buFont typeface="Wingdings" pitchFamily="2" charset="2"/>
              <a:buChar char="§"/>
            </a:pPr>
            <a:r>
              <a:rPr lang="en-US" sz="1900" dirty="0">
                <a:solidFill>
                  <a:srgbClr val="000066"/>
                </a:solidFill>
                <a:latin typeface="Arial"/>
                <a:cs typeface="Arial" pitchFamily="34" charset="0"/>
              </a:rPr>
              <a:t> Connections to the African interior </a:t>
            </a:r>
            <a:r>
              <a:rPr lang="en-US" sz="1900" i="1" dirty="0">
                <a:solidFill>
                  <a:srgbClr val="0000CC"/>
                </a:solidFill>
                <a:latin typeface="Arial"/>
                <a:cs typeface="Arial" pitchFamily="34" charset="0"/>
              </a:rPr>
              <a:t>spreading</a:t>
            </a:r>
          </a:p>
          <a:p>
            <a:pPr marL="233363" indent="-176213" algn="l" eaLnBrk="1" hangingPunct="1">
              <a:lnSpc>
                <a:spcPct val="90000"/>
              </a:lnSpc>
              <a:spcBef>
                <a:spcPct val="0"/>
              </a:spcBef>
              <a:spcAft>
                <a:spcPts val="0"/>
              </a:spcAft>
              <a:buClr>
                <a:srgbClr val="800000"/>
              </a:buClr>
              <a:buSzPct val="110000"/>
              <a:buFont typeface="Wingdings" pitchFamily="2" charset="2"/>
              <a:buChar char="§"/>
            </a:pPr>
            <a:r>
              <a:rPr lang="en-US" sz="1900" dirty="0">
                <a:solidFill>
                  <a:srgbClr val="000066"/>
                </a:solidFill>
                <a:latin typeface="Arial"/>
                <a:cs typeface="Arial" pitchFamily="34" charset="0"/>
              </a:rPr>
              <a:t>Plus new Mediterranean Cables to </a:t>
            </a:r>
            <a:r>
              <a:rPr lang="en-US" sz="1900" dirty="0" err="1" smtClean="0">
                <a:solidFill>
                  <a:srgbClr val="000066"/>
                </a:solidFill>
                <a:latin typeface="Arial"/>
                <a:cs typeface="Arial" pitchFamily="34" charset="0"/>
              </a:rPr>
              <a:t>Mideast+Gulf</a:t>
            </a:r>
            <a:endParaRPr lang="en-US" sz="1900" dirty="0" smtClean="0">
              <a:solidFill>
                <a:srgbClr val="000066"/>
              </a:solidFill>
              <a:latin typeface="Arial"/>
              <a:cs typeface="Arial" pitchFamily="34" charset="0"/>
            </a:endParaRPr>
          </a:p>
          <a:p>
            <a:pPr marL="233363" indent="-176213" algn="l" eaLnBrk="1" hangingPunct="1">
              <a:lnSpc>
                <a:spcPct val="90000"/>
              </a:lnSpc>
              <a:spcBef>
                <a:spcPct val="0"/>
              </a:spcBef>
              <a:spcAft>
                <a:spcPts val="0"/>
              </a:spcAft>
              <a:buClr>
                <a:srgbClr val="800000"/>
              </a:buClr>
              <a:buSzPct val="110000"/>
              <a:buFont typeface="Wingdings" pitchFamily="2" charset="2"/>
              <a:buChar char="§"/>
            </a:pPr>
            <a:r>
              <a:rPr lang="en-US" sz="1900" i="1" dirty="0" smtClean="0">
                <a:solidFill>
                  <a:srgbClr val="0000CC"/>
                </a:solidFill>
                <a:latin typeface="Arial"/>
                <a:cs typeface="Arial" pitchFamily="34" charset="0"/>
              </a:rPr>
              <a:t>New Cable to Fortaleza, Brazil </a:t>
            </a:r>
            <a:endParaRPr lang="en-US" sz="1900" i="1" dirty="0">
              <a:solidFill>
                <a:srgbClr val="0000CC"/>
              </a:solidFill>
              <a:latin typeface="Arial"/>
              <a:cs typeface="Arial" pitchFamily="34" charset="0"/>
            </a:endParaRPr>
          </a:p>
        </p:txBody>
      </p:sp>
      <p:sp>
        <p:nvSpPr>
          <p:cNvPr id="9" name="Text Box 4"/>
          <p:cNvSpPr txBox="1">
            <a:spLocks noChangeArrowheads="1"/>
          </p:cNvSpPr>
          <p:nvPr/>
        </p:nvSpPr>
        <p:spPr bwMode="auto">
          <a:xfrm>
            <a:off x="1342960" y="3"/>
            <a:ext cx="8563069" cy="978729"/>
          </a:xfrm>
          <a:prstGeom prst="rect">
            <a:avLst/>
          </a:prstGeom>
          <a:solidFill>
            <a:srgbClr val="000066"/>
          </a:solidFill>
          <a:ln w="22225">
            <a:solidFill>
              <a:srgbClr val="FFFF00"/>
            </a:solidFill>
            <a:miter lim="800000"/>
            <a:headEnd/>
            <a:tailEnd/>
          </a:ln>
        </p:spPr>
        <p:txBody>
          <a:bodyPr wrap="square">
            <a:spAutoFit/>
          </a:bodyPr>
          <a:lstStyle/>
          <a:p>
            <a:pPr>
              <a:lnSpc>
                <a:spcPct val="90000"/>
              </a:lnSpc>
              <a:spcBef>
                <a:spcPct val="10000"/>
              </a:spcBef>
              <a:defRPr/>
            </a:pPr>
            <a:r>
              <a:rPr lang="en-US" sz="3200" kern="0" dirty="0">
                <a:solidFill>
                  <a:srgbClr val="FFE70B"/>
                </a:solidFill>
                <a:latin typeface="Arial"/>
                <a:cs typeface="Arial" charset="0"/>
              </a:rPr>
              <a:t>New African Undersea Cables </a:t>
            </a:r>
            <a:br>
              <a:rPr lang="en-US" sz="3200" kern="0" dirty="0">
                <a:solidFill>
                  <a:srgbClr val="FFE70B"/>
                </a:solidFill>
                <a:latin typeface="Arial"/>
                <a:cs typeface="Arial" charset="0"/>
              </a:rPr>
            </a:br>
            <a:r>
              <a:rPr lang="en-US" sz="3200" kern="0" dirty="0">
                <a:solidFill>
                  <a:srgbClr val="FFFFFF"/>
                </a:solidFill>
                <a:latin typeface="Arial"/>
                <a:cs typeface="Arial" charset="0"/>
              </a:rPr>
              <a:t>to </a:t>
            </a:r>
            <a:r>
              <a:rPr lang="en-US" sz="3200" kern="0" dirty="0">
                <a:solidFill>
                  <a:srgbClr val="FFE70B"/>
                </a:solidFill>
                <a:latin typeface="Arial"/>
                <a:cs typeface="Arial" charset="0"/>
              </a:rPr>
              <a:t>Europe, India, Middle </a:t>
            </a:r>
            <a:r>
              <a:rPr lang="en-US" sz="3200" kern="0" dirty="0" smtClean="0">
                <a:solidFill>
                  <a:srgbClr val="FFE70B"/>
                </a:solidFill>
                <a:latin typeface="Arial"/>
                <a:cs typeface="Arial" charset="0"/>
              </a:rPr>
              <a:t>East, </a:t>
            </a:r>
            <a:r>
              <a:rPr lang="en-US" sz="3200" i="1" kern="0" dirty="0" smtClean="0">
                <a:solidFill>
                  <a:srgbClr val="CFFDFD"/>
                </a:solidFill>
                <a:latin typeface="Arial"/>
                <a:cs typeface="Arial" charset="0"/>
              </a:rPr>
              <a:t>Brazil</a:t>
            </a:r>
            <a:endParaRPr lang="en-US" sz="3200" i="1" dirty="0">
              <a:solidFill>
                <a:srgbClr val="CFFDFD"/>
              </a:solidFill>
              <a:latin typeface="Verdana" pitchFamily="34" charset="0"/>
              <a:cs typeface="Arial" charset="0"/>
            </a:endParaRPr>
          </a:p>
        </p:txBody>
      </p:sp>
      <p:sp>
        <p:nvSpPr>
          <p:cNvPr id="244793" name="Rectangle 7"/>
          <p:cNvSpPr>
            <a:spLocks noChangeArrowheads="1"/>
          </p:cNvSpPr>
          <p:nvPr/>
        </p:nvSpPr>
        <p:spPr bwMode="auto">
          <a:xfrm>
            <a:off x="0" y="4724400"/>
            <a:ext cx="4495800" cy="304800"/>
          </a:xfrm>
          <a:prstGeom prst="rect">
            <a:avLst/>
          </a:prstGeom>
          <a:noFill/>
          <a:ln w="19050" algn="ctr">
            <a:solidFill>
              <a:schemeClr val="bg1"/>
            </a:solidFill>
            <a:round/>
            <a:headEnd/>
            <a:tailEnd/>
          </a:ln>
        </p:spPr>
        <p:txBody>
          <a:bodyPr/>
          <a:lstStyle/>
          <a:p>
            <a:pPr>
              <a:buFont typeface="Wingdings" pitchFamily="2" charset="2"/>
              <a:buNone/>
            </a:pPr>
            <a:endParaRPr lang="en-US">
              <a:cs typeface="Arial" pitchFamily="34" charset="0"/>
            </a:endParaRPr>
          </a:p>
        </p:txBody>
      </p:sp>
      <p:sp>
        <p:nvSpPr>
          <p:cNvPr id="244794" name="Rectangle 10"/>
          <p:cNvSpPr>
            <a:spLocks noChangeArrowheads="1"/>
          </p:cNvSpPr>
          <p:nvPr/>
        </p:nvSpPr>
        <p:spPr bwMode="auto">
          <a:xfrm>
            <a:off x="5978525" y="4735513"/>
            <a:ext cx="1295400" cy="304800"/>
          </a:xfrm>
          <a:prstGeom prst="rect">
            <a:avLst/>
          </a:prstGeom>
          <a:noFill/>
          <a:ln w="19050" algn="ctr">
            <a:solidFill>
              <a:schemeClr val="bg1"/>
            </a:solidFill>
            <a:round/>
            <a:headEnd/>
            <a:tailEnd/>
          </a:ln>
        </p:spPr>
        <p:txBody>
          <a:bodyPr/>
          <a:lstStyle/>
          <a:p>
            <a:pPr>
              <a:buFont typeface="Wingdings" pitchFamily="2" charset="2"/>
              <a:buNone/>
            </a:pPr>
            <a:endParaRPr lang="en-US">
              <a:cs typeface="Arial" pitchFamily="34" charset="0"/>
            </a:endParaRPr>
          </a:p>
        </p:txBody>
      </p:sp>
      <p:graphicFrame>
        <p:nvGraphicFramePr>
          <p:cNvPr id="4599300" name="Group 516"/>
          <p:cNvGraphicFramePr>
            <a:graphicFrameLocks noGrp="1"/>
          </p:cNvGraphicFramePr>
          <p:nvPr>
            <p:ph idx="1"/>
            <p:extLst>
              <p:ext uri="{D42A27DB-BD31-4B8C-83A1-F6EECF244321}">
                <p14:modId xmlns:p14="http://schemas.microsoft.com/office/powerpoint/2010/main" val="394060419"/>
              </p:ext>
            </p:extLst>
          </p:nvPr>
        </p:nvGraphicFramePr>
        <p:xfrm>
          <a:off x="30" y="4595720"/>
          <a:ext cx="9906001" cy="2251459"/>
        </p:xfrm>
        <a:graphic>
          <a:graphicData uri="http://schemas.openxmlformats.org/drawingml/2006/table">
            <a:tbl>
              <a:tblPr/>
              <a:tblGrid>
                <a:gridCol w="1065189"/>
                <a:gridCol w="905248"/>
                <a:gridCol w="985674"/>
                <a:gridCol w="1075169"/>
                <a:gridCol w="957845"/>
                <a:gridCol w="886415"/>
                <a:gridCol w="1007615"/>
                <a:gridCol w="950220"/>
                <a:gridCol w="1004564"/>
                <a:gridCol w="1068062"/>
              </a:tblGrid>
              <a:tr h="248691">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Seacom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EASSy</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TEAMs</a:t>
                      </a: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MainOne</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WACS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GLO1</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ACE</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SAex</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j-lt"/>
                          <a:ea typeface="Times New Roman" pitchFamily="18" charset="0"/>
                          <a:cs typeface="Arial" charset="0"/>
                        </a:rPr>
                        <a:t>WASACE</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BRICS</a:t>
                      </a: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r h="283794">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$ 650M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$ 265M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$ 130M</a:t>
                      </a: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$ 240 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$ 600M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$ 800 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$ 700M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endParaRPr lang="en-US" b="1" dirty="0">
                        <a:latin typeface="+mj-lt"/>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endParaRPr lang="en-US" b="1" dirty="0">
                        <a:latin typeface="+mj-lt"/>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endParaRPr lang="en-US" b="1" dirty="0">
                        <a:latin typeface="+mj-lt"/>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r h="398632">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13.7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10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4.5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kkm</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7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Times New Roman" pitchFamily="18" charset="0"/>
                          <a:cs typeface="Arial" charset="0"/>
                        </a:rPr>
                        <a:t>14 </a:t>
                      </a:r>
                      <a:r>
                        <a:rPr kumimoji="0" lang="en-US" sz="1800" b="1" i="0" u="none" strike="noStrike" cap="none" normalizeH="0" baseline="0" dirty="0" err="1" smtClean="0">
                          <a:ln>
                            <a:noFill/>
                          </a:ln>
                          <a:solidFill>
                            <a:srgbClr val="FFFF00"/>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rgbClr val="FFFF00"/>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9.5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14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9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kkm</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9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kkm</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mj-lt"/>
                          <a:ea typeface="Times New Roman" pitchFamily="18" charset="0"/>
                          <a:cs typeface="Arial" charset="0"/>
                        </a:rPr>
                        <a:t>34 </a:t>
                      </a:r>
                      <a:r>
                        <a:rPr kumimoji="0" lang="en-US" sz="1800" b="1" i="0" u="none" strike="noStrike" cap="none" normalizeH="0" baseline="0" dirty="0" err="1" smtClean="0">
                          <a:ln>
                            <a:noFill/>
                          </a:ln>
                          <a:solidFill>
                            <a:srgbClr val="FFFF00"/>
                          </a:solidFill>
                          <a:effectLst/>
                          <a:latin typeface="+mj-lt"/>
                          <a:ea typeface="Times New Roman" pitchFamily="18" charset="0"/>
                          <a:cs typeface="Arial" charset="0"/>
                        </a:rPr>
                        <a:t>kkm</a:t>
                      </a:r>
                      <a:endParaRPr kumimoji="0" lang="en-US" sz="1800" b="1" i="0" u="none" strike="noStrike" cap="none" normalizeH="0" baseline="0" dirty="0" smtClean="0">
                        <a:ln>
                          <a:noFill/>
                        </a:ln>
                        <a:solidFill>
                          <a:srgbClr val="FFFF00"/>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r h="497382">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1.28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Times New Roman" pitchFamily="18" charset="0"/>
                          <a:cs typeface="Arial" charset="0"/>
                        </a:rPr>
                        <a:t>4.72 </a:t>
                      </a:r>
                      <a:r>
                        <a:rPr kumimoji="0" lang="en-US" sz="1800" b="1" i="0" u="none" strike="noStrike" cap="none" normalizeH="0" baseline="0" dirty="0" err="1" smtClean="0">
                          <a:ln>
                            <a:noFill/>
                          </a:ln>
                          <a:solidFill>
                            <a:srgbClr val="FFFF00"/>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rgbClr val="FFFF00"/>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1.28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Tbps</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1.92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3.84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2.5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5.12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mj-lt"/>
                          <a:ea typeface="Times New Roman" pitchFamily="18" charset="0"/>
                          <a:cs typeface="Arial" charset="0"/>
                        </a:rPr>
                        <a:t>12.8 </a:t>
                      </a:r>
                      <a:r>
                        <a:rPr kumimoji="0" lang="en-US" sz="1800" b="1" i="0" u="none" strike="noStrike" cap="none" normalizeH="0" baseline="0" dirty="0" err="1" smtClean="0">
                          <a:ln>
                            <a:noFill/>
                          </a:ln>
                          <a:solidFill>
                            <a:srgbClr val="FFFF00"/>
                          </a:solidFill>
                          <a:effectLst/>
                          <a:latin typeface="+mj-lt"/>
                          <a:ea typeface="Times New Roman" pitchFamily="18" charset="0"/>
                          <a:cs typeface="Arial" charset="0"/>
                        </a:rPr>
                        <a:t>Tbps</a:t>
                      </a:r>
                      <a:endParaRPr kumimoji="0" lang="en-US" sz="1800" b="1" i="0" u="none" strike="noStrike" cap="none" normalizeH="0" baseline="0" dirty="0" smtClean="0">
                        <a:ln>
                          <a:noFill/>
                        </a:ln>
                        <a:solidFill>
                          <a:srgbClr val="FFFF00"/>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mj-lt"/>
                          <a:ea typeface="Times New Roman" pitchFamily="18" charset="0"/>
                          <a:cs typeface="Arial" charset="0"/>
                        </a:rPr>
                        <a:t>40 </a:t>
                      </a:r>
                      <a:r>
                        <a:rPr kumimoji="0" lang="en-US" sz="1800" b="1" i="0" u="none" strike="noStrike" cap="none" normalizeH="0" baseline="0" dirty="0" err="1" smtClean="0">
                          <a:ln>
                            <a:noFill/>
                          </a:ln>
                          <a:solidFill>
                            <a:srgbClr val="FFFF00"/>
                          </a:solidFill>
                          <a:effectLst/>
                          <a:latin typeface="+mj-lt"/>
                          <a:ea typeface="Times New Roman" pitchFamily="18" charset="0"/>
                          <a:cs typeface="Arial" charset="0"/>
                        </a:rPr>
                        <a:t>Tbps</a:t>
                      </a:r>
                      <a:endParaRPr kumimoji="0" lang="en-US" sz="1800" b="1" i="0" u="none" strike="noStrike" cap="none" normalizeH="0" baseline="0" dirty="0" smtClean="0">
                        <a:ln>
                          <a:noFill/>
                        </a:ln>
                        <a:solidFill>
                          <a:srgbClr val="FFFF00"/>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12.8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Tbps</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r h="74607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Times New Roman" pitchFamily="18" charset="0"/>
                          <a:cs typeface="Arial" charset="0"/>
                        </a:rPr>
                        <a:t>Active </a:t>
                      </a:r>
                      <a:br>
                        <a:rPr kumimoji="0" lang="en-US" sz="1800" b="1" i="0" u="none" strike="noStrike" cap="none" normalizeH="0" baseline="0" dirty="0" smtClean="0">
                          <a:ln>
                            <a:noFill/>
                          </a:ln>
                          <a:solidFill>
                            <a:schemeClr val="bg1"/>
                          </a:solidFill>
                          <a:effectLst/>
                          <a:latin typeface="+mn-lt"/>
                          <a:ea typeface="Times New Roman" pitchFamily="18" charset="0"/>
                          <a:cs typeface="Arial" charset="0"/>
                        </a:rPr>
                      </a:br>
                      <a:r>
                        <a:rPr kumimoji="0" lang="en-US" sz="1800" b="1" i="0" u="none" strike="noStrike" cap="none" normalizeH="0" baseline="0" dirty="0" smtClean="0">
                          <a:ln>
                            <a:noFill/>
                          </a:ln>
                          <a:solidFill>
                            <a:schemeClr val="bg1"/>
                          </a:solidFill>
                          <a:effectLst/>
                          <a:latin typeface="+mn-lt"/>
                          <a:ea typeface="Times New Roman" pitchFamily="18" charset="0"/>
                          <a:cs typeface="Arial" charset="0"/>
                        </a:rPr>
                        <a:t>2009</a:t>
                      </a: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Active</a:t>
                      </a:r>
                    </a:p>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2010</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Active 2009</a:t>
                      </a: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Active </a:t>
                      </a:r>
                    </a:p>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2010</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Active 2012</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Active</a:t>
                      </a:r>
                    </a:p>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2010</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2013</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r>
                        <a:rPr lang="en-US" dirty="0" smtClean="0"/>
                        <a:t> </a:t>
                      </a:r>
                      <a:r>
                        <a:rPr lang="en-US" b="1" dirty="0" smtClean="0">
                          <a:solidFill>
                            <a:schemeClr val="bg1"/>
                          </a:solidFill>
                        </a:rPr>
                        <a:t>Q2 2013</a:t>
                      </a:r>
                      <a:endParaRPr lang="en-US" b="1" dirty="0">
                        <a:solidFill>
                          <a:schemeClr val="bg1"/>
                        </a:solidFill>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r>
                        <a:rPr lang="en-US" b="1" dirty="0" smtClean="0">
                          <a:solidFill>
                            <a:schemeClr val="bg1"/>
                          </a:solidFill>
                        </a:rPr>
                        <a:t>   2015</a:t>
                      </a:r>
                      <a:r>
                        <a:rPr lang="en-US" b="1" baseline="0" dirty="0" smtClean="0">
                          <a:solidFill>
                            <a:schemeClr val="bg1"/>
                          </a:solidFill>
                        </a:rPr>
                        <a:t> ?</a:t>
                      </a:r>
                      <a:endParaRPr lang="en-US" b="1" dirty="0">
                        <a:solidFill>
                          <a:schemeClr val="bg1"/>
                        </a:solidFill>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r>
                        <a:rPr lang="en-US" b="1" baseline="0" dirty="0" smtClean="0">
                          <a:solidFill>
                            <a:schemeClr val="bg1"/>
                          </a:solidFill>
                        </a:rPr>
                        <a:t>   2015 ? </a:t>
                      </a:r>
                      <a:endParaRPr lang="en-US" b="1" dirty="0">
                        <a:solidFill>
                          <a:schemeClr val="bg1"/>
                        </a:solidFill>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bl>
          </a:graphicData>
        </a:graphic>
      </p:graphicFrame>
      <p:sp>
        <p:nvSpPr>
          <p:cNvPr id="244790" name="Rectangle 519"/>
          <p:cNvSpPr>
            <a:spLocks noChangeArrowheads="1"/>
          </p:cNvSpPr>
          <p:nvPr/>
        </p:nvSpPr>
        <p:spPr bwMode="auto">
          <a:xfrm>
            <a:off x="3954473" y="3657600"/>
            <a:ext cx="5939655" cy="384175"/>
          </a:xfrm>
          <a:prstGeom prst="rect">
            <a:avLst/>
          </a:prstGeom>
          <a:solidFill>
            <a:srgbClr val="D1E8FF"/>
          </a:solidFill>
          <a:ln w="25400">
            <a:solidFill>
              <a:srgbClr val="000066"/>
            </a:solidFill>
            <a:miter lim="800000"/>
            <a:headEnd/>
            <a:tailEnd/>
          </a:ln>
        </p:spPr>
        <p:txBody>
          <a:bodyPr lIns="0" tIns="46038" rIns="0" bIns="46038"/>
          <a:lstStyle/>
          <a:p>
            <a:pPr marL="288925" indent="-228600" algn="l" eaLnBrk="1" hangingPunct="1">
              <a:lnSpc>
                <a:spcPct val="95000"/>
              </a:lnSpc>
              <a:spcBef>
                <a:spcPct val="25000"/>
              </a:spcBef>
              <a:buClr>
                <a:srgbClr val="800000"/>
              </a:buClr>
              <a:buSzPct val="110000"/>
              <a:buFont typeface="Wingdings 2" pitchFamily="18" charset="2"/>
              <a:buNone/>
            </a:pPr>
            <a:r>
              <a:rPr lang="en-US" sz="1800" dirty="0">
                <a:solidFill>
                  <a:srgbClr val="000066"/>
                </a:solidFill>
                <a:latin typeface="Arial"/>
                <a:cs typeface="Arial" pitchFamily="34" charset="0"/>
              </a:rPr>
              <a:t> http://manypossibilities.net/african-undersea-cables</a:t>
            </a:r>
          </a:p>
        </p:txBody>
      </p:sp>
      <p:sp>
        <p:nvSpPr>
          <p:cNvPr id="244792" name="Rectangle 519"/>
          <p:cNvSpPr>
            <a:spLocks noChangeArrowheads="1"/>
          </p:cNvSpPr>
          <p:nvPr/>
        </p:nvSpPr>
        <p:spPr bwMode="auto">
          <a:xfrm>
            <a:off x="3954471" y="4038600"/>
            <a:ext cx="5951530" cy="542550"/>
          </a:xfrm>
          <a:prstGeom prst="rect">
            <a:avLst/>
          </a:prstGeom>
          <a:solidFill>
            <a:srgbClr val="D1E8FF"/>
          </a:solidFill>
          <a:ln w="34925">
            <a:solidFill>
              <a:srgbClr val="990000"/>
            </a:solidFill>
            <a:miter lim="800000"/>
            <a:headEnd/>
            <a:tailEnd/>
          </a:ln>
        </p:spPr>
        <p:txBody>
          <a:bodyPr lIns="0" tIns="46038" rIns="0" bIns="46038"/>
          <a:lstStyle/>
          <a:p>
            <a:pPr marL="288925" indent="-228600" algn="l" eaLnBrk="1" hangingPunct="1">
              <a:lnSpc>
                <a:spcPct val="90000"/>
              </a:lnSpc>
              <a:spcBef>
                <a:spcPct val="25000"/>
              </a:spcBef>
              <a:buClr>
                <a:srgbClr val="800000"/>
              </a:buClr>
              <a:buSzPct val="110000"/>
              <a:buFont typeface="Wingdings 2" pitchFamily="18" charset="2"/>
              <a:buNone/>
            </a:pPr>
            <a:r>
              <a:rPr lang="en-US" sz="1800" dirty="0" smtClean="0">
                <a:solidFill>
                  <a:srgbClr val="000066"/>
                </a:solidFill>
                <a:latin typeface="Arial"/>
                <a:cs typeface="Arial" pitchFamily="34" charset="0"/>
              </a:rPr>
              <a:t>More </a:t>
            </a:r>
            <a:r>
              <a:rPr lang="en-US" sz="1800" dirty="0">
                <a:solidFill>
                  <a:srgbClr val="000066"/>
                </a:solidFill>
                <a:latin typeface="Arial"/>
                <a:cs typeface="Arial" pitchFamily="34" charset="0"/>
              </a:rPr>
              <a:t>comprehensive map </a:t>
            </a:r>
            <a:r>
              <a:rPr lang="en-US" sz="1800" dirty="0" smtClean="0">
                <a:solidFill>
                  <a:srgbClr val="000066"/>
                </a:solidFill>
                <a:latin typeface="Arial"/>
                <a:cs typeface="Arial" pitchFamily="34" charset="0"/>
              </a:rPr>
              <a:t>(also with terrestrial fiber): http</a:t>
            </a:r>
            <a:r>
              <a:rPr lang="en-US" sz="1800" dirty="0">
                <a:solidFill>
                  <a:srgbClr val="000066"/>
                </a:solidFill>
                <a:latin typeface="Arial"/>
                <a:cs typeface="Arial" pitchFamily="34" charset="0"/>
              </a:rPr>
              <a:t>://events.ubuntunet.net/fibermap/</a:t>
            </a:r>
            <a:endParaRPr lang="en-US" sz="1400" dirty="0">
              <a:solidFill>
                <a:srgbClr val="000066"/>
              </a:solidFill>
              <a:latin typeface="Arial"/>
              <a:cs typeface="Arial" pitchFamily="34" charset="0"/>
            </a:endParaRPr>
          </a:p>
        </p:txBody>
      </p:sp>
      <p:sp>
        <p:nvSpPr>
          <p:cNvPr id="12" name="Text Box 4"/>
          <p:cNvSpPr txBox="1">
            <a:spLocks noChangeArrowheads="1"/>
          </p:cNvSpPr>
          <p:nvPr/>
        </p:nvSpPr>
        <p:spPr bwMode="auto">
          <a:xfrm>
            <a:off x="152374" y="702245"/>
            <a:ext cx="729695" cy="674031"/>
          </a:xfrm>
          <a:prstGeom prst="rect">
            <a:avLst/>
          </a:prstGeom>
          <a:solidFill>
            <a:srgbClr val="000066"/>
          </a:solidFill>
          <a:ln w="22225">
            <a:solidFill>
              <a:srgbClr val="FFFF00"/>
            </a:solidFill>
            <a:miter lim="800000"/>
            <a:headEnd/>
            <a:tailEnd/>
          </a:ln>
        </p:spPr>
        <p:txBody>
          <a:bodyPr wrap="square" lIns="0" rIns="0">
            <a:spAutoFit/>
          </a:bodyPr>
          <a:lstStyle/>
          <a:p>
            <a:pPr>
              <a:lnSpc>
                <a:spcPct val="90000"/>
              </a:lnSpc>
              <a:spcBef>
                <a:spcPts val="0"/>
              </a:spcBef>
              <a:defRPr/>
            </a:pPr>
            <a:r>
              <a:rPr lang="en-US" sz="1400" kern="0" dirty="0" smtClean="0">
                <a:solidFill>
                  <a:srgbClr val="FFFFFF"/>
                </a:solidFill>
                <a:latin typeface="Arial"/>
                <a:cs typeface="Arial" charset="0"/>
              </a:rPr>
              <a:t>Update Nov. 2014</a:t>
            </a:r>
            <a:endParaRPr lang="en-US" sz="12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33420338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cms_paolo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cms_paolo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cms_paolo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ms_paolo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cms_paolo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ms_paolo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ms_paolo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ms_paolo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cms_paolo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7_cms_paolo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1_cms_paolo2">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1_cms_paolo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_cms_paolo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1_cms_paolo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_cms_paolo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cms_paolo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_cms_paolo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1_cms_paolo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Onsite template 2002">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54"/>
        </a:solidFill>
        <a:ln w="25400"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 typeface="Wingdings" pitchFamily="2" charset="2"/>
          <a:buChar char="r"/>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0054"/>
        </a:solidFill>
        <a:ln w="25400"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 typeface="Wingdings" pitchFamily="2" charset="2"/>
          <a:buChar char="r"/>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per Presentation 1">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33"/>
      </a:hlink>
      <a:folHlink>
        <a:srgbClr val="969696"/>
      </a:folHlink>
    </a:clrScheme>
    <a:fontScheme name="Paper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Paper Presentation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er Presentation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per Presentation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per Presentation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er Presentation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er Presentation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per Presentation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ICFA Blue">
  <a:themeElements>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PLANTILLA_REUNA-4">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8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1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0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2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3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0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7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8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4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5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6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9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0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1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2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9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3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4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0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ms_paolo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cms_paolo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cms_paolo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ms_paolo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cms_paolo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ms_paolo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ms_paolo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ms_paolo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cms_paolo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C:\WINNT\Profiles\capiluppi\Application Data\Microsoft\Templates\cms_paolo2.pot</Template>
  <TotalTime>118638</TotalTime>
  <Pages>4</Pages>
  <Words>1895</Words>
  <Application>Microsoft Office PowerPoint</Application>
  <PresentationFormat>A4 Paper (210x297 mm)</PresentationFormat>
  <Paragraphs>310</Paragraphs>
  <Slides>23</Slides>
  <Notes>11</Notes>
  <HiddenSlides>0</HiddenSlides>
  <MMClips>0</MMClips>
  <ScaleCrop>false</ScaleCrop>
  <HeadingPairs>
    <vt:vector size="4" baseType="variant">
      <vt:variant>
        <vt:lpstr>Theme</vt:lpstr>
      </vt:variant>
      <vt:variant>
        <vt:i4>58</vt:i4>
      </vt:variant>
      <vt:variant>
        <vt:lpstr>Slide Titles</vt:lpstr>
      </vt:variant>
      <vt:variant>
        <vt:i4>23</vt:i4>
      </vt:variant>
    </vt:vector>
  </HeadingPairs>
  <TitlesOfParts>
    <vt:vector size="81" baseType="lpstr">
      <vt:lpstr>2_cms_paolo2</vt:lpstr>
      <vt:lpstr>Paper Presentation 1</vt:lpstr>
      <vt:lpstr>Custom Design</vt:lpstr>
      <vt:lpstr>1_Custom Design</vt:lpstr>
      <vt:lpstr>3_Blank Presentation</vt:lpstr>
      <vt:lpstr>4_Blank Presentation</vt:lpstr>
      <vt:lpstr>ICFA Blue</vt:lpstr>
      <vt:lpstr>USLHCNet Blue</vt:lpstr>
      <vt:lpstr>8_cms_paolo2</vt:lpstr>
      <vt:lpstr>4_Default Design</vt:lpstr>
      <vt:lpstr>1_ICFA Blue</vt:lpstr>
      <vt:lpstr>2_ICFA Blue</vt:lpstr>
      <vt:lpstr>1_USLHCNet Blue</vt:lpstr>
      <vt:lpstr>27_cms_paolo2</vt:lpstr>
      <vt:lpstr>3_ICFA Blue</vt:lpstr>
      <vt:lpstr>2_Onsite template 2002</vt:lpstr>
      <vt:lpstr>4_ICFA Blue</vt:lpstr>
      <vt:lpstr>2_USLHCNet Blue</vt:lpstr>
      <vt:lpstr>5_ICFA Blue</vt:lpstr>
      <vt:lpstr>6_ICFA Blue</vt:lpstr>
      <vt:lpstr>3_USLHCNet Blue</vt:lpstr>
      <vt:lpstr>4_USLHCNet Blue</vt:lpstr>
      <vt:lpstr>2_Custom Design</vt:lpstr>
      <vt:lpstr>7_ICFA Blue</vt:lpstr>
      <vt:lpstr>5_USLHCNet Blue</vt:lpstr>
      <vt:lpstr>3_Custom Design</vt:lpstr>
      <vt:lpstr>6_USLHCNet Blue</vt:lpstr>
      <vt:lpstr>8_ICFA Blue</vt:lpstr>
      <vt:lpstr>7_USLHCNet Blue</vt:lpstr>
      <vt:lpstr>PLANTILLA_REUNA-4</vt:lpstr>
      <vt:lpstr>5_Default Design</vt:lpstr>
      <vt:lpstr>3_Office Theme</vt:lpstr>
      <vt:lpstr>Benutzerdefiniertes Design</vt:lpstr>
      <vt:lpstr>1_Blank Presentation</vt:lpstr>
      <vt:lpstr>8_USLHCNet Blue</vt:lpstr>
      <vt:lpstr>4_Custom Design</vt:lpstr>
      <vt:lpstr>11_USLHCNet Blue</vt:lpstr>
      <vt:lpstr>9_USLHCNet Blue</vt:lpstr>
      <vt:lpstr>Pixel</vt:lpstr>
      <vt:lpstr>10_USLHCNet Blue</vt:lpstr>
      <vt:lpstr>12_USLHCNet Blue</vt:lpstr>
      <vt:lpstr>13_USLHCNet Blue</vt:lpstr>
      <vt:lpstr>9_ICFA Blue</vt:lpstr>
      <vt:lpstr>10_ICFA Blue</vt:lpstr>
      <vt:lpstr>17_USLHCNet Blue</vt:lpstr>
      <vt:lpstr>18_USLHCNet Blue</vt:lpstr>
      <vt:lpstr>14_USLHCNet Blue</vt:lpstr>
      <vt:lpstr>15_USLHCNet Blue</vt:lpstr>
      <vt:lpstr>16_USLHCNet Blue</vt:lpstr>
      <vt:lpstr>11_ICFA Blue</vt:lpstr>
      <vt:lpstr>19_USLHCNet Blue</vt:lpstr>
      <vt:lpstr>20_USLHCNet Blue</vt:lpstr>
      <vt:lpstr>21_USLHCNet Blue</vt:lpstr>
      <vt:lpstr>22_USLHCNet Blue</vt:lpstr>
      <vt:lpstr>29_USLHCNet Blue</vt:lpstr>
      <vt:lpstr>23_USLHCNet Blue</vt:lpstr>
      <vt:lpstr>24_USLHCNet Blue</vt:lpstr>
      <vt:lpstr>30_USLHCNet Blue</vt:lpstr>
      <vt:lpstr> Monitoring  the World’s Networks  SCIC Monitoring Group  (R. Cottrell et al.)    Mapping the Digital Divide</vt:lpstr>
      <vt:lpstr>           SCIC Monitoring WG    PingER (Also IEPM-BW)</vt:lpstr>
      <vt:lpstr>Key Network Monitoring WG  Report Updates 2013</vt:lpstr>
      <vt:lpstr>PINGER: Events and Presentations  by R. Cottrell, et al. in 2013</vt:lpstr>
      <vt:lpstr> Number of Hosts Monitored    By Region: 1998 - 2012</vt:lpstr>
      <vt:lpstr>Throughput Trendlines from SLAC  1998 - 2014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SCIC Montoring Group  Monitoring Report Updates  Key Observations  Funding Issue  for Managing the Effort</vt:lpstr>
      <vt:lpstr>PingER Project Issue: Funding       for Managing the Effort </vt:lpstr>
      <vt:lpstr>PowerPoint Presentation</vt:lpstr>
      <vt:lpstr> Mapping the Digital Divide in the HEP Community: Monitoring HEP’s Networks  Seen from the Sites PerfSONAR  SCIC Monitoring Group  (S. McKee)  </vt:lpstr>
    </vt:vector>
  </TitlesOfParts>
  <Company>California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Networks and the US-CERN Link</dc:title>
  <dc:creator>Harvey Newman</dc:creator>
  <cp:lastModifiedBy>Cottrell, Les</cp:lastModifiedBy>
  <cp:revision>3439</cp:revision>
  <cp:lastPrinted>2001-05-24T15:43:54Z</cp:lastPrinted>
  <dcterms:created xsi:type="dcterms:W3CDTF">2001-04-14T16:47:45Z</dcterms:created>
  <dcterms:modified xsi:type="dcterms:W3CDTF">2015-02-07T22:31:38Z</dcterms:modified>
</cp:coreProperties>
</file>