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73" r:id="rId4"/>
    <p:sldId id="264" r:id="rId5"/>
    <p:sldId id="265" r:id="rId6"/>
    <p:sldId id="266" r:id="rId7"/>
    <p:sldId id="267" r:id="rId8"/>
    <p:sldId id="268" r:id="rId9"/>
    <p:sldId id="269" r:id="rId10"/>
    <p:sldId id="275" r:id="rId11"/>
    <p:sldId id="270" r:id="rId12"/>
    <p:sldId id="271" r:id="rId13"/>
    <p:sldId id="272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1E15"/>
    <a:srgbClr val="EDB1BF"/>
    <a:srgbClr val="95B850"/>
    <a:srgbClr val="AC231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mberzeb\Documents\ICFA-report-12\related%20files\SLAC%20to%20regions%20of%20the%20World-All%20metric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mber%20Zeb\Desktop\ICFA%202012\related%20files\packet_loss-EDU.SLAC.STANFORD.N3-continent-allyearly.csv" TargetMode="External"/><Relationship Id="rId1" Type="http://schemas.openxmlformats.org/officeDocument/2006/relationships/image" Target="../media/image1.jpeg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amberzeb\Documents\ICFA-report-12\related%20files\SLAC%20to%20regions%20of%20the%20World-All%20metrics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amberzeb\Documents\ICFA-report-12\related%20files\throughput-EDU.SLAC.STANFORD.N3-continent-allmonthly.csv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mberzeb\Documents\ICFA-report-12\related%20files\nthroughput-CH.CERN.N20-continent-allyearly.csv" TargetMode="External"/><Relationship Id="rId1" Type="http://schemas.openxmlformats.org/officeDocument/2006/relationships/image" Target="../media/image11.jpeg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mber%20Zeb\Desktop\ICFA%202012\nthroughput-EDU.SLAC.STANFORD.N3-continent-allyearly.xlsx" TargetMode="External"/><Relationship Id="rId1" Type="http://schemas.openxmlformats.org/officeDocument/2006/relationships/image" Target="../media/image12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MOS seen from SLAC to Regions of the World</a:t>
            </a:r>
          </a:p>
        </c:rich>
      </c:tx>
      <c:layout>
        <c:manualLayout>
          <c:xMode val="edge"/>
          <c:yMode val="edge"/>
          <c:x val="0.25037183826409232"/>
          <c:y val="4.1150291658581688E-2"/>
        </c:manualLayout>
      </c:layout>
    </c:title>
    <c:plotArea>
      <c:layout>
        <c:manualLayout>
          <c:layoutTarget val="inner"/>
          <c:xMode val="edge"/>
          <c:yMode val="edge"/>
          <c:x val="0.1710044484973901"/>
          <c:y val="2.3161691693747963E-2"/>
          <c:w val="0.68557764450412695"/>
          <c:h val="0.9397011700800596"/>
        </c:manualLayout>
      </c:layout>
      <c:scatterChart>
        <c:scatterStyle val="smoothMarker"/>
        <c:ser>
          <c:idx val="23"/>
          <c:order val="10"/>
          <c:tx>
            <c:strRef>
              <c:f>'MOS-EDU.SLAC.STANFORD.N3-contin'!$C$13</c:f>
              <c:strCache>
                <c:ptCount val="1"/>
                <c:pt idx="0">
                  <c:v>South Asia</c:v>
                </c:pt>
              </c:strCache>
            </c:strRef>
          </c:tx>
          <c:xVal>
            <c:numRef>
              <c:f>'MOS-EDU.SLAC.STANFORD.N3-contin'!$H$1:$Q$1</c:f>
              <c:numCache>
                <c:formatCode>General</c:formatCod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numCache>
            </c:numRef>
          </c:xVal>
          <c:yVal>
            <c:numRef>
              <c:f>'MOS-EDU.SLAC.STANFORD.N3-contin'!$H$13:$Q$13</c:f>
              <c:numCache>
                <c:formatCode>General</c:formatCode>
                <c:ptCount val="10"/>
                <c:pt idx="0">
                  <c:v>1</c:v>
                </c:pt>
                <c:pt idx="1">
                  <c:v>0.99</c:v>
                </c:pt>
                <c:pt idx="2">
                  <c:v>1.6</c:v>
                </c:pt>
                <c:pt idx="3">
                  <c:v>1.3</c:v>
                </c:pt>
                <c:pt idx="4">
                  <c:v>3.1</c:v>
                </c:pt>
                <c:pt idx="5">
                  <c:v>2.9</c:v>
                </c:pt>
                <c:pt idx="6">
                  <c:v>3.1</c:v>
                </c:pt>
                <c:pt idx="7">
                  <c:v>3.5</c:v>
                </c:pt>
                <c:pt idx="8">
                  <c:v>3.5</c:v>
                </c:pt>
                <c:pt idx="9">
                  <c:v>3.7</c:v>
                </c:pt>
              </c:numCache>
            </c:numRef>
          </c:yVal>
          <c:smooth val="1"/>
        </c:ser>
        <c:ser>
          <c:idx val="0"/>
          <c:order val="0"/>
          <c:tx>
            <c:strRef>
              <c:f>'MOS-EDU.SLAC.STANFORD.N3-contin'!$C$2</c:f>
              <c:strCache>
                <c:ptCount val="1"/>
                <c:pt idx="0">
                  <c:v>Africa</c:v>
                </c:pt>
              </c:strCache>
            </c:strRef>
          </c:tx>
          <c:xVal>
            <c:numRef>
              <c:f>'MOS-EDU.SLAC.STANFORD.N3-contin'!$H$1:$Q$1</c:f>
              <c:numCache>
                <c:formatCode>General</c:formatCod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numCache>
            </c:numRef>
          </c:xVal>
          <c:yVal>
            <c:numRef>
              <c:f>'MOS-EDU.SLAC.STANFORD.N3-contin'!$H$2:$Q$2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1.9</c:v>
                </c:pt>
                <c:pt idx="4">
                  <c:v>1.4</c:v>
                </c:pt>
                <c:pt idx="5">
                  <c:v>1.8</c:v>
                </c:pt>
                <c:pt idx="6">
                  <c:v>2.6</c:v>
                </c:pt>
                <c:pt idx="7">
                  <c:v>2.1</c:v>
                </c:pt>
                <c:pt idx="8">
                  <c:v>2.9</c:v>
                </c:pt>
                <c:pt idx="9">
                  <c:v>3.2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'MOS-EDU.SLAC.STANFORD.N3-contin'!$C$3</c:f>
              <c:strCache>
                <c:ptCount val="1"/>
                <c:pt idx="0">
                  <c:v>Balkans</c:v>
                </c:pt>
              </c:strCache>
            </c:strRef>
          </c:tx>
          <c:xVal>
            <c:numRef>
              <c:f>'MOS-EDU.SLAC.STANFORD.N3-contin'!$E$1:$Q$1</c:f>
              <c:numCache>
                <c:formatCode>General</c:formatCode>
                <c:ptCount val="13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</c:numCache>
            </c:numRef>
          </c:xVal>
          <c:yVal>
            <c:numRef>
              <c:f>'MOS-EDU.SLAC.STANFORD.N3-contin'!$E$3:$Q$3</c:f>
              <c:numCache>
                <c:formatCode>General</c:formatCode>
                <c:ptCount val="13"/>
                <c:pt idx="0">
                  <c:v>1.2</c:v>
                </c:pt>
                <c:pt idx="1">
                  <c:v>1.8</c:v>
                </c:pt>
                <c:pt idx="2">
                  <c:v>2.9</c:v>
                </c:pt>
                <c:pt idx="3">
                  <c:v>3</c:v>
                </c:pt>
                <c:pt idx="4">
                  <c:v>3.9</c:v>
                </c:pt>
                <c:pt idx="5">
                  <c:v>4</c:v>
                </c:pt>
                <c:pt idx="6">
                  <c:v>4</c:v>
                </c:pt>
                <c:pt idx="7">
                  <c:v>4.0999999999999996</c:v>
                </c:pt>
                <c:pt idx="8">
                  <c:v>4.0999999999999996</c:v>
                </c:pt>
                <c:pt idx="9">
                  <c:v>4.0999999999999996</c:v>
                </c:pt>
                <c:pt idx="10">
                  <c:v>4.0999999999999996</c:v>
                </c:pt>
                <c:pt idx="11">
                  <c:v>4.0999999999999996</c:v>
                </c:pt>
                <c:pt idx="12">
                  <c:v>4.0999999999999996</c:v>
                </c:pt>
              </c:numCache>
            </c:numRef>
          </c:yVal>
          <c:smooth val="1"/>
        </c:ser>
        <c:ser>
          <c:idx val="3"/>
          <c:order val="2"/>
          <c:tx>
            <c:strRef>
              <c:f>'MOS-EDU.SLAC.STANFORD.N3-contin'!$C$5</c:f>
              <c:strCache>
                <c:ptCount val="1"/>
                <c:pt idx="0">
                  <c:v>East Asia</c:v>
                </c:pt>
              </c:strCache>
            </c:strRef>
          </c:tx>
          <c:xVal>
            <c:numRef>
              <c:f>'MOS-EDU.SLAC.STANFORD.N3-contin'!$D$1:$Q$1</c:f>
              <c:numCache>
                <c:formatCode>General</c:formatCode>
                <c:ptCount val="14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</c:numCache>
            </c:numRef>
          </c:xVal>
          <c:yVal>
            <c:numRef>
              <c:f>'MOS-EDU.SLAC.STANFORD.N3-contin'!$D$5:$Q$5</c:f>
              <c:numCache>
                <c:formatCode>General</c:formatCode>
                <c:ptCount val="14"/>
                <c:pt idx="0">
                  <c:v>1.1000000000000001</c:v>
                </c:pt>
                <c:pt idx="1">
                  <c:v>2.4</c:v>
                </c:pt>
                <c:pt idx="2">
                  <c:v>4</c:v>
                </c:pt>
                <c:pt idx="3">
                  <c:v>4</c:v>
                </c:pt>
                <c:pt idx="4">
                  <c:v>4.2</c:v>
                </c:pt>
                <c:pt idx="5">
                  <c:v>3.9</c:v>
                </c:pt>
                <c:pt idx="6">
                  <c:v>3.7</c:v>
                </c:pt>
                <c:pt idx="7">
                  <c:v>4.0999999999999996</c:v>
                </c:pt>
                <c:pt idx="8">
                  <c:v>4.2</c:v>
                </c:pt>
                <c:pt idx="9">
                  <c:v>4.2</c:v>
                </c:pt>
                <c:pt idx="10">
                  <c:v>4.0999999999999996</c:v>
                </c:pt>
                <c:pt idx="11">
                  <c:v>4.2</c:v>
                </c:pt>
                <c:pt idx="12">
                  <c:v>4.2</c:v>
                </c:pt>
                <c:pt idx="13">
                  <c:v>4.2</c:v>
                </c:pt>
              </c:numCache>
            </c:numRef>
          </c:yVal>
          <c:smooth val="1"/>
        </c:ser>
        <c:ser>
          <c:idx val="4"/>
          <c:order val="3"/>
          <c:tx>
            <c:strRef>
              <c:f>'MOS-EDU.SLAC.STANFORD.N3-contin'!$C$6</c:f>
              <c:strCache>
                <c:ptCount val="1"/>
                <c:pt idx="0">
                  <c:v>Europe</c:v>
                </c:pt>
              </c:strCache>
            </c:strRef>
          </c:tx>
          <c:xVal>
            <c:numRef>
              <c:f>'MOS-EDU.SLAC.STANFORD.N3-contin'!$D$1:$Q$1</c:f>
              <c:numCache>
                <c:formatCode>General</c:formatCode>
                <c:ptCount val="14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</c:numCache>
            </c:numRef>
          </c:xVal>
          <c:yVal>
            <c:numRef>
              <c:f>'MOS-EDU.SLAC.STANFORD.N3-contin'!$D$6:$Q$6</c:f>
              <c:numCache>
                <c:formatCode>General</c:formatCode>
                <c:ptCount val="14"/>
                <c:pt idx="0">
                  <c:v>3.4</c:v>
                </c:pt>
                <c:pt idx="1">
                  <c:v>4</c:v>
                </c:pt>
                <c:pt idx="2">
                  <c:v>3.4</c:v>
                </c:pt>
                <c:pt idx="3">
                  <c:v>4.0999999999999996</c:v>
                </c:pt>
                <c:pt idx="4">
                  <c:v>4.2</c:v>
                </c:pt>
                <c:pt idx="5">
                  <c:v>4.2</c:v>
                </c:pt>
                <c:pt idx="6">
                  <c:v>4.2</c:v>
                </c:pt>
                <c:pt idx="7">
                  <c:v>4.2</c:v>
                </c:pt>
                <c:pt idx="8">
                  <c:v>4.2</c:v>
                </c:pt>
                <c:pt idx="9">
                  <c:v>4.2</c:v>
                </c:pt>
                <c:pt idx="10">
                  <c:v>4.2</c:v>
                </c:pt>
                <c:pt idx="11">
                  <c:v>4.2</c:v>
                </c:pt>
                <c:pt idx="12">
                  <c:v>4.2</c:v>
                </c:pt>
                <c:pt idx="13">
                  <c:v>4.2</c:v>
                </c:pt>
              </c:numCache>
            </c:numRef>
          </c:yVal>
          <c:smooth val="1"/>
        </c:ser>
        <c:ser>
          <c:idx val="5"/>
          <c:order val="4"/>
          <c:tx>
            <c:strRef>
              <c:f>'MOS-EDU.SLAC.STANFORD.N3-contin'!$C$7</c:f>
              <c:strCache>
                <c:ptCount val="1"/>
                <c:pt idx="0">
                  <c:v>Latin America</c:v>
                </c:pt>
              </c:strCache>
            </c:strRef>
          </c:tx>
          <c:xVal>
            <c:numRef>
              <c:f>'MOS-EDU.SLAC.STANFORD.N3-contin'!$H$1:$Q$1</c:f>
              <c:numCache>
                <c:formatCode>General</c:formatCod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numCache>
            </c:numRef>
          </c:xVal>
          <c:yVal>
            <c:numRef>
              <c:f>'MOS-EDU.SLAC.STANFORD.N3-contin'!$H$7:$Q$7</c:f>
              <c:numCache>
                <c:formatCode>General</c:formatCode>
                <c:ptCount val="10"/>
                <c:pt idx="0">
                  <c:v>4</c:v>
                </c:pt>
                <c:pt idx="1">
                  <c:v>3.3</c:v>
                </c:pt>
                <c:pt idx="2">
                  <c:v>3.9</c:v>
                </c:pt>
                <c:pt idx="3">
                  <c:v>3.9</c:v>
                </c:pt>
                <c:pt idx="4">
                  <c:v>4</c:v>
                </c:pt>
                <c:pt idx="5">
                  <c:v>4.0999999999999996</c:v>
                </c:pt>
                <c:pt idx="6">
                  <c:v>4.0999999999999996</c:v>
                </c:pt>
                <c:pt idx="7">
                  <c:v>4.0999999999999996</c:v>
                </c:pt>
                <c:pt idx="8">
                  <c:v>4</c:v>
                </c:pt>
                <c:pt idx="9">
                  <c:v>4.2</c:v>
                </c:pt>
              </c:numCache>
            </c:numRef>
          </c:yVal>
          <c:smooth val="1"/>
        </c:ser>
        <c:ser>
          <c:idx val="6"/>
          <c:order val="5"/>
          <c:tx>
            <c:strRef>
              <c:f>'MOS-EDU.SLAC.STANFORD.N3-contin'!$C$8</c:f>
              <c:strCache>
                <c:ptCount val="1"/>
                <c:pt idx="0">
                  <c:v>Middle East</c:v>
                </c:pt>
              </c:strCache>
            </c:strRef>
          </c:tx>
          <c:xVal>
            <c:numRef>
              <c:f>'MOS-EDU.SLAC.STANFORD.N3-contin'!$H$1:$Q$1</c:f>
              <c:numCache>
                <c:formatCode>General</c:formatCod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numCache>
            </c:numRef>
          </c:xVal>
          <c:yVal>
            <c:numRef>
              <c:f>'MOS-EDU.SLAC.STANFORD.N3-contin'!$H$8:$Q$8</c:f>
              <c:numCache>
                <c:formatCode>General</c:formatCode>
                <c:ptCount val="10"/>
                <c:pt idx="0">
                  <c:v>1.8</c:v>
                </c:pt>
                <c:pt idx="1">
                  <c:v>2.2000000000000002</c:v>
                </c:pt>
                <c:pt idx="2">
                  <c:v>3</c:v>
                </c:pt>
                <c:pt idx="3">
                  <c:v>3.6</c:v>
                </c:pt>
                <c:pt idx="4">
                  <c:v>3.9</c:v>
                </c:pt>
                <c:pt idx="5">
                  <c:v>3.8</c:v>
                </c:pt>
                <c:pt idx="6">
                  <c:v>3.8</c:v>
                </c:pt>
                <c:pt idx="7">
                  <c:v>4</c:v>
                </c:pt>
                <c:pt idx="8">
                  <c:v>3.9</c:v>
                </c:pt>
                <c:pt idx="9">
                  <c:v>3.9</c:v>
                </c:pt>
              </c:numCache>
            </c:numRef>
          </c:yVal>
          <c:smooth val="1"/>
        </c:ser>
        <c:ser>
          <c:idx val="7"/>
          <c:order val="6"/>
          <c:tx>
            <c:strRef>
              <c:f>'MOS-EDU.SLAC.STANFORD.N3-contin'!$C$9</c:f>
              <c:strCache>
                <c:ptCount val="1"/>
                <c:pt idx="0">
                  <c:v>North America</c:v>
                </c:pt>
              </c:strCache>
            </c:strRef>
          </c:tx>
          <c:xVal>
            <c:numRef>
              <c:f>'MOS-EDU.SLAC.STANFORD.N3-contin'!$D$1:$Q$1</c:f>
              <c:numCache>
                <c:formatCode>General</c:formatCode>
                <c:ptCount val="14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</c:numCache>
            </c:numRef>
          </c:xVal>
          <c:yVal>
            <c:numRef>
              <c:f>'MOS-EDU.SLAC.STANFORD.N3-contin'!$D$9:$Q$9</c:f>
              <c:numCache>
                <c:formatCode>General</c:formatCode>
                <c:ptCount val="14"/>
                <c:pt idx="0">
                  <c:v>4.3</c:v>
                </c:pt>
                <c:pt idx="1">
                  <c:v>4.3</c:v>
                </c:pt>
                <c:pt idx="2">
                  <c:v>4.3</c:v>
                </c:pt>
                <c:pt idx="3">
                  <c:v>4.3</c:v>
                </c:pt>
                <c:pt idx="4">
                  <c:v>4.4000000000000004</c:v>
                </c:pt>
                <c:pt idx="5">
                  <c:v>4.4000000000000004</c:v>
                </c:pt>
                <c:pt idx="6">
                  <c:v>4.4000000000000004</c:v>
                </c:pt>
                <c:pt idx="7">
                  <c:v>4.4000000000000004</c:v>
                </c:pt>
                <c:pt idx="8">
                  <c:v>4.4000000000000004</c:v>
                </c:pt>
                <c:pt idx="9">
                  <c:v>4.4000000000000004</c:v>
                </c:pt>
                <c:pt idx="10">
                  <c:v>4.4000000000000004</c:v>
                </c:pt>
                <c:pt idx="11">
                  <c:v>4.4000000000000004</c:v>
                </c:pt>
                <c:pt idx="12">
                  <c:v>4.4000000000000004</c:v>
                </c:pt>
                <c:pt idx="13">
                  <c:v>4.4000000000000004</c:v>
                </c:pt>
              </c:numCache>
            </c:numRef>
          </c:yVal>
          <c:smooth val="1"/>
        </c:ser>
        <c:ser>
          <c:idx val="8"/>
          <c:order val="7"/>
          <c:tx>
            <c:strRef>
              <c:f>'MOS-EDU.SLAC.STANFORD.N3-contin'!$C$10</c:f>
              <c:strCache>
                <c:ptCount val="1"/>
                <c:pt idx="0">
                  <c:v>Oceania</c:v>
                </c:pt>
              </c:strCache>
            </c:strRef>
          </c:tx>
          <c:xVal>
            <c:numRef>
              <c:f>'MOS-EDU.SLAC.STANFORD.N3-contin'!$H$1:$Q$1</c:f>
              <c:numCache>
                <c:formatCode>General</c:formatCod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numCache>
            </c:numRef>
          </c:xVal>
          <c:yVal>
            <c:numRef>
              <c:f>'MOS-EDU.SLAC.STANFORD.N3-contin'!$H$10:$Q$10</c:f>
              <c:numCache>
                <c:formatCode>General</c:formatCode>
                <c:ptCount val="10"/>
                <c:pt idx="0">
                  <c:v>3.4</c:v>
                </c:pt>
                <c:pt idx="1">
                  <c:v>3</c:v>
                </c:pt>
                <c:pt idx="2">
                  <c:v>3.3</c:v>
                </c:pt>
                <c:pt idx="3">
                  <c:v>3.3</c:v>
                </c:pt>
                <c:pt idx="4">
                  <c:v>3.9</c:v>
                </c:pt>
                <c:pt idx="5">
                  <c:v>4.2</c:v>
                </c:pt>
                <c:pt idx="6">
                  <c:v>4.2</c:v>
                </c:pt>
                <c:pt idx="7">
                  <c:v>4.2</c:v>
                </c:pt>
                <c:pt idx="8">
                  <c:v>4.2</c:v>
                </c:pt>
                <c:pt idx="9">
                  <c:v>4.2</c:v>
                </c:pt>
              </c:numCache>
            </c:numRef>
          </c:yVal>
          <c:smooth val="1"/>
        </c:ser>
        <c:ser>
          <c:idx val="9"/>
          <c:order val="8"/>
          <c:tx>
            <c:strRef>
              <c:f>'MOS-EDU.SLAC.STANFORD.N3-contin'!$C$11</c:f>
              <c:strCache>
                <c:ptCount val="1"/>
                <c:pt idx="0">
                  <c:v>Russia</c:v>
                </c:pt>
              </c:strCache>
            </c:strRef>
          </c:tx>
          <c:xVal>
            <c:numRef>
              <c:f>'MOS-EDU.SLAC.STANFORD.N3-contin'!$D$1:$Q$1</c:f>
              <c:numCache>
                <c:formatCode>General</c:formatCode>
                <c:ptCount val="14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</c:numCache>
            </c:numRef>
          </c:xVal>
          <c:yVal>
            <c:numRef>
              <c:f>'MOS-EDU.SLAC.STANFORD.N3-contin'!$D$11:$Q$11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2.4</c:v>
                </c:pt>
                <c:pt idx="4">
                  <c:v>3.4</c:v>
                </c:pt>
                <c:pt idx="5">
                  <c:v>3.4</c:v>
                </c:pt>
                <c:pt idx="6">
                  <c:v>3.9</c:v>
                </c:pt>
                <c:pt idx="7">
                  <c:v>3.9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4.0999999999999996</c:v>
                </c:pt>
                <c:pt idx="12">
                  <c:v>4</c:v>
                </c:pt>
                <c:pt idx="13">
                  <c:v>4</c:v>
                </c:pt>
              </c:numCache>
            </c:numRef>
          </c:yVal>
          <c:smooth val="1"/>
        </c:ser>
        <c:ser>
          <c:idx val="10"/>
          <c:order val="9"/>
          <c:tx>
            <c:strRef>
              <c:f>'MOS-EDU.SLAC.STANFORD.N3-contin'!$C$12</c:f>
              <c:strCache>
                <c:ptCount val="1"/>
                <c:pt idx="0">
                  <c:v>S.E. Asia</c:v>
                </c:pt>
              </c:strCache>
            </c:strRef>
          </c:tx>
          <c:xVal>
            <c:numRef>
              <c:f>'MOS-EDU.SLAC.STANFORD.N3-contin'!$G$1:$Q$1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'MOS-EDU.SLAC.STANFORD.N3-contin'!$G$12:$Q$12</c:f>
              <c:numCache>
                <c:formatCode>General</c:formatCode>
                <c:ptCount val="11"/>
                <c:pt idx="0">
                  <c:v>2.2999999999999998</c:v>
                </c:pt>
                <c:pt idx="1">
                  <c:v>3.5</c:v>
                </c:pt>
                <c:pt idx="2">
                  <c:v>3</c:v>
                </c:pt>
                <c:pt idx="3">
                  <c:v>3.5</c:v>
                </c:pt>
                <c:pt idx="4">
                  <c:v>3.8</c:v>
                </c:pt>
                <c:pt idx="5">
                  <c:v>3.6</c:v>
                </c:pt>
                <c:pt idx="6">
                  <c:v>3.8</c:v>
                </c:pt>
                <c:pt idx="7">
                  <c:v>3.8</c:v>
                </c:pt>
                <c:pt idx="8">
                  <c:v>3.9</c:v>
                </c:pt>
                <c:pt idx="9">
                  <c:v>4</c:v>
                </c:pt>
                <c:pt idx="10">
                  <c:v>4.0999999999999996</c:v>
                </c:pt>
              </c:numCache>
            </c:numRef>
          </c:yVal>
          <c:smooth val="1"/>
        </c:ser>
        <c:ser>
          <c:idx val="2"/>
          <c:order val="11"/>
          <c:tx>
            <c:strRef>
              <c:f>'MOS-EDU.SLAC.STANFORD.N3-contin'!$C$4</c:f>
              <c:strCache>
                <c:ptCount val="1"/>
                <c:pt idx="0">
                  <c:v>Central Asia</c:v>
                </c:pt>
              </c:strCache>
            </c:strRef>
          </c:tx>
          <c:xVal>
            <c:numRef>
              <c:f>'MOS-EDU.SLAC.STANFORD.N3-contin'!$E$1:$Q$1</c:f>
              <c:numCache>
                <c:formatCode>General</c:formatCode>
                <c:ptCount val="13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</c:numCache>
            </c:numRef>
          </c:xVal>
          <c:yVal>
            <c:numRef>
              <c:f>'MOS-EDU.SLAC.STANFORD.N3-contin'!$E$4:$Q$4</c:f>
              <c:numCache>
                <c:formatCode>General</c:formatCode>
                <c:ptCount val="1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1.2</c:v>
                </c:pt>
                <c:pt idx="6">
                  <c:v>1.3</c:v>
                </c:pt>
                <c:pt idx="7">
                  <c:v>1.5</c:v>
                </c:pt>
                <c:pt idx="8">
                  <c:v>2.2000000000000002</c:v>
                </c:pt>
                <c:pt idx="9">
                  <c:v>3.2</c:v>
                </c:pt>
                <c:pt idx="10">
                  <c:v>3.6</c:v>
                </c:pt>
                <c:pt idx="11">
                  <c:v>3.4</c:v>
                </c:pt>
                <c:pt idx="12">
                  <c:v>3.7</c:v>
                </c:pt>
              </c:numCache>
            </c:numRef>
          </c:yVal>
          <c:smooth val="1"/>
        </c:ser>
        <c:axId val="69999616"/>
        <c:axId val="70013696"/>
      </c:scatterChart>
      <c:valAx>
        <c:axId val="69999616"/>
        <c:scaling>
          <c:orientation val="minMax"/>
          <c:max val="2011"/>
          <c:min val="1998"/>
        </c:scaling>
        <c:axPos val="b"/>
        <c:numFmt formatCode="General" sourceLinked="1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70013696"/>
        <c:crosses val="autoZero"/>
        <c:crossBetween val="midCat"/>
        <c:majorUnit val="1"/>
      </c:valAx>
      <c:valAx>
        <c:axId val="70013696"/>
        <c:scaling>
          <c:orientation val="minMax"/>
          <c:min val="1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MOS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050" b="1"/>
            </a:pPr>
            <a:endParaRPr lang="en-US"/>
          </a:p>
        </c:txPr>
        <c:crossAx val="69999616"/>
        <c:crosses val="autoZero"/>
        <c:crossBetween val="midCat"/>
        <c:majorUnit val="0.5"/>
      </c:valAx>
      <c:sp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</c:spPr>
    </c:plotArea>
    <c:legend>
      <c:legendPos val="r"/>
      <c:layout>
        <c:manualLayout>
          <c:xMode val="edge"/>
          <c:yMode val="edge"/>
          <c:x val="0.86748712147341467"/>
          <c:y val="8.4258049741297025E-2"/>
          <c:w val="0.13251284569384283"/>
          <c:h val="0.78408274215401141"/>
        </c:manualLayout>
      </c:layout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Packet Loss</a:t>
            </a:r>
            <a:r>
              <a:rPr lang="en-US" baseline="0"/>
              <a:t> seen from </a:t>
            </a:r>
            <a:r>
              <a:rPr lang="en-US"/>
              <a:t>SLAC to Regions</a:t>
            </a:r>
            <a:r>
              <a:rPr lang="en-US" baseline="0"/>
              <a:t> of the world</a:t>
            </a:r>
            <a:endParaRPr lang="en-US"/>
          </a:p>
        </c:rich>
      </c:tx>
      <c:layout>
        <c:manualLayout>
          <c:xMode val="edge"/>
          <c:yMode val="edge"/>
          <c:x val="0.11595641380436418"/>
          <c:y val="2.5316455696202528E-2"/>
        </c:manualLayout>
      </c:layout>
      <c:overlay val="1"/>
    </c:title>
    <c:plotArea>
      <c:layout>
        <c:manualLayout>
          <c:layoutTarget val="inner"/>
          <c:xMode val="edge"/>
          <c:yMode val="edge"/>
          <c:x val="5.961983282060776E-2"/>
          <c:y val="4.2626665337718882E-2"/>
          <c:w val="0.72419286609180655"/>
          <c:h val="0.90630785075916143"/>
        </c:manualLayout>
      </c:layout>
      <c:scatterChart>
        <c:scatterStyle val="smoothMarker"/>
        <c:ser>
          <c:idx val="0"/>
          <c:order val="0"/>
          <c:tx>
            <c:strRef>
              <c:f>'packet_loss-EDU.SLAC.STANFORD.N'!$B$2</c:f>
              <c:strCache>
                <c:ptCount val="1"/>
                <c:pt idx="0">
                  <c:v>Africa</c:v>
                </c:pt>
              </c:strCache>
            </c:strRef>
          </c:tx>
          <c:xVal>
            <c:numRef>
              <c:f>'packet_loss-EDU.SLAC.STANFORD.N'!$C$1:$P$1</c:f>
              <c:numCache>
                <c:formatCode>General</c:formatCode>
                <c:ptCount val="14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</c:numCache>
            </c:numRef>
          </c:xVal>
          <c:yVal>
            <c:numRef>
              <c:f>'packet_loss-EDU.SLAC.STANFORD.N'!$C$2:$P$2</c:f>
              <c:numCache>
                <c:formatCode>General</c:formatCode>
                <c:ptCount val="14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2.77</c:v>
                </c:pt>
                <c:pt idx="5">
                  <c:v>1.667</c:v>
                </c:pt>
                <c:pt idx="6">
                  <c:v>3.27</c:v>
                </c:pt>
                <c:pt idx="7">
                  <c:v>3.6589999999999998</c:v>
                </c:pt>
                <c:pt idx="8">
                  <c:v>2.5310000000000001</c:v>
                </c:pt>
                <c:pt idx="9">
                  <c:v>2.7080000000000002</c:v>
                </c:pt>
                <c:pt idx="10">
                  <c:v>2.06</c:v>
                </c:pt>
                <c:pt idx="11">
                  <c:v>2.2000000000000002</c:v>
                </c:pt>
                <c:pt idx="12">
                  <c:v>1.5940000000000001</c:v>
                </c:pt>
                <c:pt idx="13">
                  <c:v>1.0409999999999999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'packet_loss-EDU.SLAC.STANFORD.N'!$B$3</c:f>
              <c:strCache>
                <c:ptCount val="1"/>
                <c:pt idx="0">
                  <c:v>Balkans</c:v>
                </c:pt>
              </c:strCache>
            </c:strRef>
          </c:tx>
          <c:xVal>
            <c:numRef>
              <c:f>'packet_loss-EDU.SLAC.STANFORD.N'!$C$1:$P$1</c:f>
              <c:numCache>
                <c:formatCode>General</c:formatCode>
                <c:ptCount val="14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</c:numCache>
            </c:numRef>
          </c:xVal>
          <c:yVal>
            <c:numRef>
              <c:f>'packet_loss-EDU.SLAC.STANFORD.N'!$C$3:$P$3</c:f>
              <c:numCache>
                <c:formatCode>General</c:formatCode>
                <c:ptCount val="14"/>
                <c:pt idx="0">
                  <c:v>#N/A</c:v>
                </c:pt>
                <c:pt idx="1">
                  <c:v>9.1679999999999993</c:v>
                </c:pt>
                <c:pt idx="2">
                  <c:v>3.3620000000000001</c:v>
                </c:pt>
                <c:pt idx="3">
                  <c:v>2.67</c:v>
                </c:pt>
                <c:pt idx="4">
                  <c:v>3.911</c:v>
                </c:pt>
                <c:pt idx="5">
                  <c:v>0.85699999999999998</c:v>
                </c:pt>
                <c:pt idx="6">
                  <c:v>0.63200000000000001</c:v>
                </c:pt>
                <c:pt idx="7">
                  <c:v>0.98099999999999998</c:v>
                </c:pt>
                <c:pt idx="8">
                  <c:v>0.14399999999999999</c:v>
                </c:pt>
                <c:pt idx="9">
                  <c:v>0.224</c:v>
                </c:pt>
                <c:pt idx="10">
                  <c:v>0.25800000000000001</c:v>
                </c:pt>
                <c:pt idx="11">
                  <c:v>0.31900000000000001</c:v>
                </c:pt>
                <c:pt idx="12">
                  <c:v>0.30599999999999999</c:v>
                </c:pt>
                <c:pt idx="13">
                  <c:v>0.221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'packet_loss-EDU.SLAC.STANFORD.N'!$B$4</c:f>
              <c:strCache>
                <c:ptCount val="1"/>
                <c:pt idx="0">
                  <c:v>Central Asia</c:v>
                </c:pt>
              </c:strCache>
            </c:strRef>
          </c:tx>
          <c:xVal>
            <c:numRef>
              <c:f>'packet_loss-EDU.SLAC.STANFORD.N'!$C$1:$P$1</c:f>
              <c:numCache>
                <c:formatCode>General</c:formatCode>
                <c:ptCount val="14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</c:numCache>
            </c:numRef>
          </c:xVal>
          <c:yVal>
            <c:numRef>
              <c:f>'packet_loss-EDU.SLAC.STANFORD.N'!$C$4:$P$4</c:f>
              <c:numCache>
                <c:formatCode>General</c:formatCode>
                <c:ptCount val="14"/>
                <c:pt idx="0">
                  <c:v>#N/A</c:v>
                </c:pt>
                <c:pt idx="1">
                  <c:v>5.3390000000000004</c:v>
                </c:pt>
                <c:pt idx="2">
                  <c:v>4.0819999999999999</c:v>
                </c:pt>
                <c:pt idx="3">
                  <c:v>6.06</c:v>
                </c:pt>
                <c:pt idx="4">
                  <c:v>3.9710000000000001</c:v>
                </c:pt>
                <c:pt idx="5">
                  <c:v>4.1139999999999999</c:v>
                </c:pt>
                <c:pt idx="6">
                  <c:v>3.762</c:v>
                </c:pt>
                <c:pt idx="7">
                  <c:v>3.5750000000000002</c:v>
                </c:pt>
                <c:pt idx="8">
                  <c:v>1.111</c:v>
                </c:pt>
                <c:pt idx="9">
                  <c:v>1.7190000000000001</c:v>
                </c:pt>
                <c:pt idx="10">
                  <c:v>1.548</c:v>
                </c:pt>
                <c:pt idx="11">
                  <c:v>1.1679999999999999</c:v>
                </c:pt>
                <c:pt idx="12">
                  <c:v>2.9940000000000002</c:v>
                </c:pt>
                <c:pt idx="13">
                  <c:v>0.56599999999999995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'packet_loss-EDU.SLAC.STANFORD.N'!$B$5</c:f>
              <c:strCache>
                <c:ptCount val="1"/>
                <c:pt idx="0">
                  <c:v>East Asia</c:v>
                </c:pt>
              </c:strCache>
            </c:strRef>
          </c:tx>
          <c:xVal>
            <c:numRef>
              <c:f>'packet_loss-EDU.SLAC.STANFORD.N'!$C$1:$P$1</c:f>
              <c:numCache>
                <c:formatCode>General</c:formatCode>
                <c:ptCount val="14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</c:numCache>
            </c:numRef>
          </c:xVal>
          <c:yVal>
            <c:numRef>
              <c:f>'packet_loss-EDU.SLAC.STANFORD.N'!$C$5:$P$5</c:f>
              <c:numCache>
                <c:formatCode>General</c:formatCode>
                <c:ptCount val="14"/>
                <c:pt idx="0">
                  <c:v>8.4719999999999995</c:v>
                </c:pt>
                <c:pt idx="1">
                  <c:v>0.84</c:v>
                </c:pt>
                <c:pt idx="2">
                  <c:v>0.69899999999999995</c:v>
                </c:pt>
                <c:pt idx="3">
                  <c:v>1.5669999999999999</c:v>
                </c:pt>
                <c:pt idx="4">
                  <c:v>0.27100000000000002</c:v>
                </c:pt>
                <c:pt idx="5">
                  <c:v>0.60699999999999998</c:v>
                </c:pt>
                <c:pt idx="6">
                  <c:v>0.755</c:v>
                </c:pt>
                <c:pt idx="7">
                  <c:v>0.82</c:v>
                </c:pt>
                <c:pt idx="8">
                  <c:v>0.10100000000000001</c:v>
                </c:pt>
                <c:pt idx="9">
                  <c:v>0.25</c:v>
                </c:pt>
                <c:pt idx="10">
                  <c:v>9.5000000000000001E-2</c:v>
                </c:pt>
                <c:pt idx="11">
                  <c:v>8.6999999999999994E-2</c:v>
                </c:pt>
                <c:pt idx="12">
                  <c:v>5.6000000000000001E-2</c:v>
                </c:pt>
                <c:pt idx="13">
                  <c:v>7.2999999999999995E-2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'packet_loss-EDU.SLAC.STANFORD.N'!$B$6</c:f>
              <c:strCache>
                <c:ptCount val="1"/>
                <c:pt idx="0">
                  <c:v>Europe</c:v>
                </c:pt>
              </c:strCache>
            </c:strRef>
          </c:tx>
          <c:xVal>
            <c:numRef>
              <c:f>'packet_loss-EDU.SLAC.STANFORD.N'!$C$1:$P$1</c:f>
              <c:numCache>
                <c:formatCode>General</c:formatCode>
                <c:ptCount val="14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</c:numCache>
            </c:numRef>
          </c:xVal>
          <c:yVal>
            <c:numRef>
              <c:f>'packet_loss-EDU.SLAC.STANFORD.N'!$C$6:$P$6</c:f>
              <c:numCache>
                <c:formatCode>General</c:formatCode>
                <c:ptCount val="14"/>
                <c:pt idx="0">
                  <c:v>1.698</c:v>
                </c:pt>
                <c:pt idx="1">
                  <c:v>1.214</c:v>
                </c:pt>
                <c:pt idx="2">
                  <c:v>4.9379999999999997</c:v>
                </c:pt>
                <c:pt idx="3">
                  <c:v>0.93700000000000006</c:v>
                </c:pt>
                <c:pt idx="4">
                  <c:v>0.27900000000000003</c:v>
                </c:pt>
                <c:pt idx="5">
                  <c:v>0.216</c:v>
                </c:pt>
                <c:pt idx="6">
                  <c:v>0.13600000000000001</c:v>
                </c:pt>
                <c:pt idx="7">
                  <c:v>0.627</c:v>
                </c:pt>
                <c:pt idx="8">
                  <c:v>0.114</c:v>
                </c:pt>
                <c:pt idx="9">
                  <c:v>0.18099999999999999</c:v>
                </c:pt>
                <c:pt idx="10">
                  <c:v>8.1000000000000003E-2</c:v>
                </c:pt>
                <c:pt idx="11">
                  <c:v>7.5999999999999998E-2</c:v>
                </c:pt>
                <c:pt idx="12">
                  <c:v>8.6999999999999994E-2</c:v>
                </c:pt>
                <c:pt idx="13">
                  <c:v>6.7000000000000004E-2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'packet_loss-EDU.SLAC.STANFORD.N'!$B$7</c:f>
              <c:strCache>
                <c:ptCount val="1"/>
                <c:pt idx="0">
                  <c:v>Latin America</c:v>
                </c:pt>
              </c:strCache>
            </c:strRef>
          </c:tx>
          <c:xVal>
            <c:numRef>
              <c:f>'packet_loss-EDU.SLAC.STANFORD.N'!$C$1:$P$1</c:f>
              <c:numCache>
                <c:formatCode>General</c:formatCode>
                <c:ptCount val="14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</c:numCache>
            </c:numRef>
          </c:xVal>
          <c:yVal>
            <c:numRef>
              <c:f>'packet_loss-EDU.SLAC.STANFORD.N'!$C$7:$P$7</c:f>
              <c:numCache>
                <c:formatCode>General</c:formatCode>
                <c:ptCount val="14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1.6120000000000001</c:v>
                </c:pt>
                <c:pt idx="5">
                  <c:v>2.16</c:v>
                </c:pt>
                <c:pt idx="6">
                  <c:v>0.996</c:v>
                </c:pt>
                <c:pt idx="7">
                  <c:v>1.613</c:v>
                </c:pt>
                <c:pt idx="8">
                  <c:v>0.55600000000000005</c:v>
                </c:pt>
                <c:pt idx="9">
                  <c:v>0.64100000000000001</c:v>
                </c:pt>
                <c:pt idx="10">
                  <c:v>0.55400000000000005</c:v>
                </c:pt>
                <c:pt idx="11">
                  <c:v>0.501</c:v>
                </c:pt>
                <c:pt idx="12">
                  <c:v>0.47499999999999998</c:v>
                </c:pt>
                <c:pt idx="13">
                  <c:v>0.33100000000000002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'packet_loss-EDU.SLAC.STANFORD.N'!$B$8</c:f>
              <c:strCache>
                <c:ptCount val="1"/>
                <c:pt idx="0">
                  <c:v>Middle east</c:v>
                </c:pt>
              </c:strCache>
            </c:strRef>
          </c:tx>
          <c:xVal>
            <c:numRef>
              <c:f>'packet_loss-EDU.SLAC.STANFORD.N'!$C$1:$P$1</c:f>
              <c:numCache>
                <c:formatCode>General</c:formatCode>
                <c:ptCount val="14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</c:numCache>
            </c:numRef>
          </c:xVal>
          <c:yVal>
            <c:numRef>
              <c:f>'packet_loss-EDU.SLAC.STANFORD.N'!$C$8:$P$8</c:f>
              <c:numCache>
                <c:formatCode>General</c:formatCode>
                <c:ptCount val="14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3.4950000000000001</c:v>
                </c:pt>
                <c:pt idx="5">
                  <c:v>2.7989999999999999</c:v>
                </c:pt>
                <c:pt idx="6">
                  <c:v>3.153</c:v>
                </c:pt>
                <c:pt idx="7">
                  <c:v>1.163</c:v>
                </c:pt>
                <c:pt idx="8">
                  <c:v>0.29199999999999998</c:v>
                </c:pt>
                <c:pt idx="9">
                  <c:v>1.0089999999999999</c:v>
                </c:pt>
                <c:pt idx="10">
                  <c:v>0.53300000000000003</c:v>
                </c:pt>
                <c:pt idx="11">
                  <c:v>0.372</c:v>
                </c:pt>
                <c:pt idx="12">
                  <c:v>0.55300000000000005</c:v>
                </c:pt>
                <c:pt idx="13">
                  <c:v>0.42299999999999999</c:v>
                </c:pt>
              </c:numCache>
            </c:numRef>
          </c:yVal>
          <c:smooth val="1"/>
        </c:ser>
        <c:ser>
          <c:idx val="7"/>
          <c:order val="7"/>
          <c:tx>
            <c:strRef>
              <c:f>'packet_loss-EDU.SLAC.STANFORD.N'!$B$9</c:f>
              <c:strCache>
                <c:ptCount val="1"/>
                <c:pt idx="0">
                  <c:v>North America</c:v>
                </c:pt>
              </c:strCache>
            </c:strRef>
          </c:tx>
          <c:xVal>
            <c:numRef>
              <c:f>'packet_loss-EDU.SLAC.STANFORD.N'!$C$1:$P$1</c:f>
              <c:numCache>
                <c:formatCode>General</c:formatCode>
                <c:ptCount val="14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</c:numCache>
            </c:numRef>
          </c:xVal>
          <c:yVal>
            <c:numRef>
              <c:f>'packet_loss-EDU.SLAC.STANFORD.N'!$C$9:$P$9</c:f>
              <c:numCache>
                <c:formatCode>General</c:formatCode>
                <c:ptCount val="14"/>
                <c:pt idx="0">
                  <c:v>0.59</c:v>
                </c:pt>
                <c:pt idx="1">
                  <c:v>0.41299999999999998</c:v>
                </c:pt>
                <c:pt idx="2">
                  <c:v>0.35599999999999998</c:v>
                </c:pt>
                <c:pt idx="3">
                  <c:v>0.317</c:v>
                </c:pt>
                <c:pt idx="4">
                  <c:v>0.20599999999999999</c:v>
                </c:pt>
                <c:pt idx="5">
                  <c:v>0.151</c:v>
                </c:pt>
                <c:pt idx="6">
                  <c:v>0.08</c:v>
                </c:pt>
                <c:pt idx="7">
                  <c:v>0.25600000000000001</c:v>
                </c:pt>
                <c:pt idx="8">
                  <c:v>3.5000000000000003E-2</c:v>
                </c:pt>
                <c:pt idx="9">
                  <c:v>3.5999999999999997E-2</c:v>
                </c:pt>
                <c:pt idx="10">
                  <c:v>0.03</c:v>
                </c:pt>
                <c:pt idx="11">
                  <c:v>3.4000000000000002E-2</c:v>
                </c:pt>
                <c:pt idx="12">
                  <c:v>2.5000000000000001E-2</c:v>
                </c:pt>
                <c:pt idx="13">
                  <c:v>2.3E-2</c:v>
                </c:pt>
              </c:numCache>
            </c:numRef>
          </c:yVal>
          <c:smooth val="1"/>
        </c:ser>
        <c:ser>
          <c:idx val="8"/>
          <c:order val="8"/>
          <c:tx>
            <c:strRef>
              <c:f>'packet_loss-EDU.SLAC.STANFORD.N'!$B$10</c:f>
              <c:strCache>
                <c:ptCount val="1"/>
                <c:pt idx="0">
                  <c:v>Oceania</c:v>
                </c:pt>
              </c:strCache>
            </c:strRef>
          </c:tx>
          <c:xVal>
            <c:numRef>
              <c:f>'packet_loss-EDU.SLAC.STANFORD.N'!$C$1:$P$1</c:f>
              <c:numCache>
                <c:formatCode>General</c:formatCode>
                <c:ptCount val="14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</c:numCache>
            </c:numRef>
          </c:xVal>
          <c:yVal>
            <c:numRef>
              <c:f>'packet_loss-EDU.SLAC.STANFORD.N'!$C$10:$P$10</c:f>
              <c:numCache>
                <c:formatCode>General</c:formatCode>
                <c:ptCount val="14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0.55700000000000005</c:v>
                </c:pt>
                <c:pt idx="5">
                  <c:v>0.54</c:v>
                </c:pt>
                <c:pt idx="6">
                  <c:v>0.74</c:v>
                </c:pt>
                <c:pt idx="7">
                  <c:v>1.5940000000000001</c:v>
                </c:pt>
                <c:pt idx="8">
                  <c:v>0.64300000000000002</c:v>
                </c:pt>
                <c:pt idx="9">
                  <c:v>2.1000000000000001E-2</c:v>
                </c:pt>
                <c:pt idx="10">
                  <c:v>5.3999999999999999E-2</c:v>
                </c:pt>
                <c:pt idx="11">
                  <c:v>0.11700000000000001</c:v>
                </c:pt>
                <c:pt idx="12">
                  <c:v>1.4999999999999999E-2</c:v>
                </c:pt>
                <c:pt idx="13">
                  <c:v>4.8000000000000001E-2</c:v>
                </c:pt>
              </c:numCache>
            </c:numRef>
          </c:yVal>
          <c:smooth val="1"/>
        </c:ser>
        <c:ser>
          <c:idx val="9"/>
          <c:order val="9"/>
          <c:tx>
            <c:strRef>
              <c:f>'packet_loss-EDU.SLAC.STANFORD.N'!$B$11</c:f>
              <c:strCache>
                <c:ptCount val="1"/>
                <c:pt idx="0">
                  <c:v>Russia</c:v>
                </c:pt>
              </c:strCache>
            </c:strRef>
          </c:tx>
          <c:xVal>
            <c:numRef>
              <c:f>'packet_loss-EDU.SLAC.STANFORD.N'!$C$1:$P$1</c:f>
              <c:numCache>
                <c:formatCode>General</c:formatCode>
                <c:ptCount val="14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</c:numCache>
            </c:numRef>
          </c:xVal>
          <c:yVal>
            <c:numRef>
              <c:f>'packet_loss-EDU.SLAC.STANFORD.N'!$C$11:$P$11</c:f>
              <c:numCache>
                <c:formatCode>General</c:formatCode>
                <c:ptCount val="14"/>
                <c:pt idx="0">
                  <c:v>24.35</c:v>
                </c:pt>
                <c:pt idx="1">
                  <c:v>21.31</c:v>
                </c:pt>
                <c:pt idx="2">
                  <c:v>26.896999999999998</c:v>
                </c:pt>
                <c:pt idx="3">
                  <c:v>7.4820000000000002</c:v>
                </c:pt>
                <c:pt idx="4">
                  <c:v>2.96</c:v>
                </c:pt>
                <c:pt idx="5">
                  <c:v>1.7749999999999999</c:v>
                </c:pt>
                <c:pt idx="6">
                  <c:v>0.73499999999999999</c:v>
                </c:pt>
                <c:pt idx="7">
                  <c:v>1.24</c:v>
                </c:pt>
                <c:pt idx="8">
                  <c:v>0.47299999999999998</c:v>
                </c:pt>
                <c:pt idx="9">
                  <c:v>0.85599999999999998</c:v>
                </c:pt>
                <c:pt idx="10">
                  <c:v>0.64900000000000002</c:v>
                </c:pt>
                <c:pt idx="11">
                  <c:v>0.35199999999999998</c:v>
                </c:pt>
                <c:pt idx="12">
                  <c:v>0.57199999999999995</c:v>
                </c:pt>
                <c:pt idx="13">
                  <c:v>0.24</c:v>
                </c:pt>
              </c:numCache>
            </c:numRef>
          </c:yVal>
          <c:smooth val="1"/>
        </c:ser>
        <c:ser>
          <c:idx val="10"/>
          <c:order val="10"/>
          <c:tx>
            <c:strRef>
              <c:f>'packet_loss-EDU.SLAC.STANFORD.N'!$B$12</c:f>
              <c:strCache>
                <c:ptCount val="1"/>
                <c:pt idx="0">
                  <c:v>S.E. Asia</c:v>
                </c:pt>
              </c:strCache>
            </c:strRef>
          </c:tx>
          <c:xVal>
            <c:numRef>
              <c:f>'packet_loss-EDU.SLAC.STANFORD.N'!$C$1:$P$1</c:f>
              <c:numCache>
                <c:formatCode>General</c:formatCode>
                <c:ptCount val="14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</c:numCache>
            </c:numRef>
          </c:xVal>
          <c:yVal>
            <c:numRef>
              <c:f>'packet_loss-EDU.SLAC.STANFORD.N'!$C$12:$P$12</c:f>
              <c:numCache>
                <c:formatCode>General</c:formatCode>
                <c:ptCount val="14"/>
                <c:pt idx="0">
                  <c:v>#N/A</c:v>
                </c:pt>
                <c:pt idx="1">
                  <c:v>2.3769999999999998</c:v>
                </c:pt>
                <c:pt idx="2">
                  <c:v>#N/A</c:v>
                </c:pt>
                <c:pt idx="3">
                  <c:v>9.3520000000000003</c:v>
                </c:pt>
                <c:pt idx="4">
                  <c:v>1.51</c:v>
                </c:pt>
                <c:pt idx="5">
                  <c:v>4.46</c:v>
                </c:pt>
                <c:pt idx="6">
                  <c:v>1.4450000000000001</c:v>
                </c:pt>
                <c:pt idx="7">
                  <c:v>1.359</c:v>
                </c:pt>
                <c:pt idx="8">
                  <c:v>1.579</c:v>
                </c:pt>
                <c:pt idx="9">
                  <c:v>1.0760000000000001</c:v>
                </c:pt>
                <c:pt idx="10">
                  <c:v>1.0760000000000001</c:v>
                </c:pt>
                <c:pt idx="11">
                  <c:v>1.085</c:v>
                </c:pt>
                <c:pt idx="12">
                  <c:v>0.43099999999999999</c:v>
                </c:pt>
                <c:pt idx="13">
                  <c:v>0.28799999999999998</c:v>
                </c:pt>
              </c:numCache>
            </c:numRef>
          </c:yVal>
          <c:smooth val="1"/>
        </c:ser>
        <c:ser>
          <c:idx val="11"/>
          <c:order val="11"/>
          <c:tx>
            <c:strRef>
              <c:f>'packet_loss-EDU.SLAC.STANFORD.N'!$B$13</c:f>
              <c:strCache>
                <c:ptCount val="1"/>
                <c:pt idx="0">
                  <c:v>South Asia</c:v>
                </c:pt>
              </c:strCache>
            </c:strRef>
          </c:tx>
          <c:xVal>
            <c:numRef>
              <c:f>'packet_loss-EDU.SLAC.STANFORD.N'!$C$1:$P$1</c:f>
              <c:numCache>
                <c:formatCode>General</c:formatCode>
                <c:ptCount val="14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</c:numCache>
            </c:numRef>
          </c:xVal>
          <c:yVal>
            <c:numRef>
              <c:f>'packet_loss-EDU.SLAC.STANFORD.N'!$C$13:$P$13</c:f>
              <c:numCache>
                <c:formatCode>General</c:formatCode>
                <c:ptCount val="14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5.2460000000000004</c:v>
                </c:pt>
                <c:pt idx="5">
                  <c:v>0.90300000000000002</c:v>
                </c:pt>
                <c:pt idx="6">
                  <c:v>2.625</c:v>
                </c:pt>
                <c:pt idx="7">
                  <c:v>7.21</c:v>
                </c:pt>
                <c:pt idx="8">
                  <c:v>0.91500000000000004</c:v>
                </c:pt>
                <c:pt idx="9">
                  <c:v>1.1539999999999999</c:v>
                </c:pt>
                <c:pt idx="10">
                  <c:v>0.95899999999999996</c:v>
                </c:pt>
                <c:pt idx="11">
                  <c:v>0.82199999999999995</c:v>
                </c:pt>
                <c:pt idx="12">
                  <c:v>1.0029999999999999</c:v>
                </c:pt>
                <c:pt idx="13">
                  <c:v>0.52300000000000002</c:v>
                </c:pt>
              </c:numCache>
            </c:numRef>
          </c:yVal>
          <c:smooth val="1"/>
        </c:ser>
        <c:axId val="52540928"/>
        <c:axId val="52600832"/>
      </c:scatterChart>
      <c:valAx>
        <c:axId val="52540928"/>
        <c:scaling>
          <c:orientation val="minMax"/>
          <c:max val="2011"/>
          <c:min val="1998"/>
        </c:scaling>
        <c:axPos val="b"/>
        <c:majorGridlines/>
        <c:numFmt formatCode="General" sourceLinked="1"/>
        <c:minorTickMark val="out"/>
        <c:tickLblPos val="low"/>
        <c:txPr>
          <a:bodyPr anchor="b" anchorCtr="0"/>
          <a:lstStyle/>
          <a:p>
            <a:pPr>
              <a:defRPr sz="1100" b="1"/>
            </a:pPr>
            <a:endParaRPr lang="en-US"/>
          </a:p>
        </c:txPr>
        <c:crossAx val="52600832"/>
        <c:crossesAt val="1.0000000000000005E-2"/>
        <c:crossBetween val="midCat"/>
        <c:majorUnit val="1"/>
        <c:minorUnit val="0.5"/>
      </c:valAx>
      <c:valAx>
        <c:axId val="52600832"/>
        <c:scaling>
          <c:logBase val="10"/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Packet Loss %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52540928"/>
        <c:crosses val="autoZero"/>
        <c:crossBetween val="midCat"/>
      </c:valAx>
      <c:spPr>
        <a:blipFill>
          <a:blip xmlns:r="http://schemas.openxmlformats.org/officeDocument/2006/relationships" r:embed="rId1"/>
          <a:stretch>
            <a:fillRect/>
          </a:stretch>
        </a:blipFill>
      </c:spPr>
    </c:plotArea>
    <c:legend>
      <c:legendPos val="r"/>
      <c:layout>
        <c:manualLayout>
          <c:xMode val="edge"/>
          <c:yMode val="edge"/>
          <c:x val="0.80536171269267764"/>
          <c:y val="8.0354164590185725E-2"/>
          <c:w val="0.16150031440148943"/>
          <c:h val="0.83929133858267735"/>
        </c:manualLayout>
      </c:layout>
      <c:txPr>
        <a:bodyPr/>
        <a:lstStyle/>
        <a:p>
          <a:pPr>
            <a:defRPr b="1"/>
          </a:pPr>
          <a:endParaRPr lang="en-US"/>
        </a:p>
      </c:txPr>
    </c:legend>
    <c:plotVisOnly val="1"/>
  </c:chart>
  <c:spPr>
    <a:noFill/>
  </c:sp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Throughput as seen from SLAC to Regions of the World</a:t>
            </a:r>
          </a:p>
        </c:rich>
      </c:tx>
      <c:layout>
        <c:manualLayout>
          <c:xMode val="edge"/>
          <c:yMode val="edge"/>
          <c:x val="9.6568553930758666E-2"/>
          <c:y val="6.8044924616981028E-2"/>
        </c:manualLayout>
      </c:layout>
      <c:overlay val="1"/>
    </c:title>
    <c:plotArea>
      <c:layout>
        <c:manualLayout>
          <c:layoutTarget val="inner"/>
          <c:xMode val="edge"/>
          <c:yMode val="edge"/>
          <c:x val="8.6944444951288585E-2"/>
          <c:y val="5.6030183727034118E-2"/>
          <c:w val="0.67401359692528762"/>
          <c:h val="0.8326195683872849"/>
        </c:manualLayout>
      </c:layout>
      <c:scatterChart>
        <c:scatterStyle val="smoothMarker"/>
        <c:ser>
          <c:idx val="0"/>
          <c:order val="0"/>
          <c:tx>
            <c:strRef>
              <c:f>throughput!$C$2</c:f>
              <c:strCache>
                <c:ptCount val="1"/>
                <c:pt idx="0">
                  <c:v>Africa</c:v>
                </c:pt>
              </c:strCache>
            </c:strRef>
          </c:tx>
          <c:xVal>
            <c:numRef>
              <c:f>throughput!$H$1:$Q$1</c:f>
              <c:numCache>
                <c:formatCode>General</c:formatCod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numCache>
            </c:numRef>
          </c:xVal>
          <c:yVal>
            <c:numRef>
              <c:f>throughput!$H$2:$Q$2</c:f>
              <c:numCache>
                <c:formatCode>General</c:formatCode>
                <c:ptCount val="10"/>
                <c:pt idx="0">
                  <c:v>87.127999999999986</c:v>
                </c:pt>
                <c:pt idx="1">
                  <c:v>157.37</c:v>
                </c:pt>
                <c:pt idx="2">
                  <c:v>105.76300000000002</c:v>
                </c:pt>
                <c:pt idx="3">
                  <c:v>122.55200000000001</c:v>
                </c:pt>
                <c:pt idx="4">
                  <c:v>130.601</c:v>
                </c:pt>
                <c:pt idx="5">
                  <c:v>134.82700000000008</c:v>
                </c:pt>
                <c:pt idx="6">
                  <c:v>157.905</c:v>
                </c:pt>
                <c:pt idx="7">
                  <c:v>165.73699999999999</c:v>
                </c:pt>
                <c:pt idx="8">
                  <c:v>209.95000000000007</c:v>
                </c:pt>
                <c:pt idx="9">
                  <c:v>286.101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throughput!$C$3</c:f>
              <c:strCache>
                <c:ptCount val="1"/>
                <c:pt idx="0">
                  <c:v>Balkans</c:v>
                </c:pt>
              </c:strCache>
            </c:strRef>
          </c:tx>
          <c:xVal>
            <c:numRef>
              <c:f>throughput!$E$1:$Q$1</c:f>
              <c:numCache>
                <c:formatCode>General</c:formatCode>
                <c:ptCount val="13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</c:numCache>
            </c:numRef>
          </c:xVal>
          <c:yVal>
            <c:numRef>
              <c:f>throughput!$E$3:$Q$3</c:f>
              <c:numCache>
                <c:formatCode>General</c:formatCode>
                <c:ptCount val="13"/>
                <c:pt idx="0">
                  <c:v>122.89700000000002</c:v>
                </c:pt>
                <c:pt idx="1">
                  <c:v>142.20299999999997</c:v>
                </c:pt>
                <c:pt idx="2">
                  <c:v>248.15100000000001</c:v>
                </c:pt>
                <c:pt idx="3">
                  <c:v>295.66399999999999</c:v>
                </c:pt>
                <c:pt idx="4">
                  <c:v>301.214</c:v>
                </c:pt>
                <c:pt idx="5">
                  <c:v>658.423</c:v>
                </c:pt>
                <c:pt idx="6">
                  <c:v>566.0599999999996</c:v>
                </c:pt>
                <c:pt idx="7">
                  <c:v>1627.1289999999999</c:v>
                </c:pt>
                <c:pt idx="8">
                  <c:v>1195.0150000000001</c:v>
                </c:pt>
                <c:pt idx="9">
                  <c:v>1120.345</c:v>
                </c:pt>
                <c:pt idx="10">
                  <c:v>1013.159</c:v>
                </c:pt>
                <c:pt idx="11">
                  <c:v>1037.9860000000001</c:v>
                </c:pt>
                <c:pt idx="12">
                  <c:v>1242.8679999999999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throughput!$C$4</c:f>
              <c:strCache>
                <c:ptCount val="1"/>
                <c:pt idx="0">
                  <c:v>Central Asia</c:v>
                </c:pt>
              </c:strCache>
            </c:strRef>
          </c:tx>
          <c:xVal>
            <c:numRef>
              <c:f>throughput!$E$1:$Q$1</c:f>
              <c:numCache>
                <c:formatCode>General</c:formatCode>
                <c:ptCount val="13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</c:numCache>
            </c:numRef>
          </c:xVal>
          <c:yVal>
            <c:numRef>
              <c:f>throughput!$E$4:$Q$4</c:f>
              <c:numCache>
                <c:formatCode>General</c:formatCode>
                <c:ptCount val="13"/>
                <c:pt idx="0">
                  <c:v>46.256</c:v>
                </c:pt>
                <c:pt idx="1">
                  <c:v>62.493000000000002</c:v>
                </c:pt>
                <c:pt idx="2">
                  <c:v>70.771999999999991</c:v>
                </c:pt>
                <c:pt idx="3">
                  <c:v>71.992000000000004</c:v>
                </c:pt>
                <c:pt idx="4">
                  <c:v>121.05</c:v>
                </c:pt>
                <c:pt idx="5">
                  <c:v>75.85199999999999</c:v>
                </c:pt>
                <c:pt idx="6">
                  <c:v>80.486999999999995</c:v>
                </c:pt>
                <c:pt idx="7">
                  <c:v>167.81399999999999</c:v>
                </c:pt>
                <c:pt idx="8">
                  <c:v>143.637</c:v>
                </c:pt>
                <c:pt idx="9">
                  <c:v>235.23</c:v>
                </c:pt>
                <c:pt idx="10">
                  <c:v>272.51099999999985</c:v>
                </c:pt>
                <c:pt idx="11">
                  <c:v>233.42800000000008</c:v>
                </c:pt>
                <c:pt idx="12">
                  <c:v>549.42899999999997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throughput!$C$5</c:f>
              <c:strCache>
                <c:ptCount val="1"/>
                <c:pt idx="0">
                  <c:v>East Asia</c:v>
                </c:pt>
              </c:strCache>
            </c:strRef>
          </c:tx>
          <c:xVal>
            <c:numRef>
              <c:f>throughput!$D$1:$Q$1</c:f>
              <c:numCache>
                <c:formatCode>General</c:formatCode>
                <c:ptCount val="14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</c:numCache>
            </c:numRef>
          </c:xVal>
          <c:yVal>
            <c:numRef>
              <c:f>throughput!$D$5:$Q$5</c:f>
              <c:numCache>
                <c:formatCode>General</c:formatCode>
                <c:ptCount val="14"/>
                <c:pt idx="0">
                  <c:v>59.016999999999996</c:v>
                </c:pt>
                <c:pt idx="1">
                  <c:v>394.38299999999981</c:v>
                </c:pt>
                <c:pt idx="2">
                  <c:v>626.01800000000003</c:v>
                </c:pt>
                <c:pt idx="3">
                  <c:v>481.78799999999984</c:v>
                </c:pt>
                <c:pt idx="4">
                  <c:v>1164.8799999999999</c:v>
                </c:pt>
                <c:pt idx="5">
                  <c:v>665.64</c:v>
                </c:pt>
                <c:pt idx="6">
                  <c:v>730.61699999999996</c:v>
                </c:pt>
                <c:pt idx="7">
                  <c:v>617.97</c:v>
                </c:pt>
                <c:pt idx="8">
                  <c:v>1847.2260000000001</c:v>
                </c:pt>
                <c:pt idx="9">
                  <c:v>1316.0629999999999</c:v>
                </c:pt>
                <c:pt idx="10">
                  <c:v>1992.038</c:v>
                </c:pt>
                <c:pt idx="11">
                  <c:v>1859.4370000000001</c:v>
                </c:pt>
                <c:pt idx="12">
                  <c:v>2064.9</c:v>
                </c:pt>
                <c:pt idx="13">
                  <c:v>2394.9670000000001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throughput!$C$6</c:f>
              <c:strCache>
                <c:ptCount val="1"/>
                <c:pt idx="0">
                  <c:v>Europe</c:v>
                </c:pt>
              </c:strCache>
            </c:strRef>
          </c:tx>
          <c:xVal>
            <c:numRef>
              <c:f>throughput!$D$1:$Q$1</c:f>
              <c:numCache>
                <c:formatCode>General</c:formatCode>
                <c:ptCount val="14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</c:numCache>
            </c:numRef>
          </c:xVal>
          <c:yVal>
            <c:numRef>
              <c:f>throughput!$D$6:$Q$6</c:f>
              <c:numCache>
                <c:formatCode>General</c:formatCode>
                <c:ptCount val="14"/>
                <c:pt idx="0">
                  <c:v>256.36399999999981</c:v>
                </c:pt>
                <c:pt idx="1">
                  <c:v>420.89400000000001</c:v>
                </c:pt>
                <c:pt idx="2">
                  <c:v>243.762</c:v>
                </c:pt>
                <c:pt idx="3">
                  <c:v>630.43799999999965</c:v>
                </c:pt>
                <c:pt idx="4">
                  <c:v>1350.748</c:v>
                </c:pt>
                <c:pt idx="5">
                  <c:v>1091.96</c:v>
                </c:pt>
                <c:pt idx="6">
                  <c:v>1563.951</c:v>
                </c:pt>
                <c:pt idx="7">
                  <c:v>793.71299999999997</c:v>
                </c:pt>
                <c:pt idx="8">
                  <c:v>1966.4349999999999</c:v>
                </c:pt>
                <c:pt idx="9">
                  <c:v>1480.3879999999999</c:v>
                </c:pt>
                <c:pt idx="10">
                  <c:v>2189.9250000000002</c:v>
                </c:pt>
                <c:pt idx="11">
                  <c:v>2385.328</c:v>
                </c:pt>
                <c:pt idx="12">
                  <c:v>2112.529</c:v>
                </c:pt>
                <c:pt idx="13">
                  <c:v>2236.1370000000002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throughput!$C$7</c:f>
              <c:strCache>
                <c:ptCount val="1"/>
                <c:pt idx="0">
                  <c:v>Latin America</c:v>
                </c:pt>
              </c:strCache>
            </c:strRef>
          </c:tx>
          <c:xVal>
            <c:numRef>
              <c:f>throughput!$H$1:$Q$1</c:f>
              <c:numCache>
                <c:formatCode>General</c:formatCod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numCache>
            </c:numRef>
          </c:xVal>
          <c:yVal>
            <c:numRef>
              <c:f>throughput!$H$7:$Q$7</c:f>
              <c:numCache>
                <c:formatCode>General</c:formatCode>
                <c:ptCount val="10"/>
                <c:pt idx="0">
                  <c:v>471.32499999999999</c:v>
                </c:pt>
                <c:pt idx="1">
                  <c:v>284.28599999999983</c:v>
                </c:pt>
                <c:pt idx="2">
                  <c:v>694.101</c:v>
                </c:pt>
                <c:pt idx="3">
                  <c:v>470.87799999999999</c:v>
                </c:pt>
                <c:pt idx="4">
                  <c:v>765.07</c:v>
                </c:pt>
                <c:pt idx="5">
                  <c:v>722.0269999999997</c:v>
                </c:pt>
                <c:pt idx="6">
                  <c:v>707.79600000000005</c:v>
                </c:pt>
                <c:pt idx="7">
                  <c:v>787.12</c:v>
                </c:pt>
                <c:pt idx="8">
                  <c:v>749.2619999999996</c:v>
                </c:pt>
                <c:pt idx="9">
                  <c:v>1035.029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throughput!$C$8</c:f>
              <c:strCache>
                <c:ptCount val="1"/>
                <c:pt idx="0">
                  <c:v>Middle East</c:v>
                </c:pt>
              </c:strCache>
            </c:strRef>
          </c:tx>
          <c:xVal>
            <c:numRef>
              <c:f>throughput!$H$1:$Q$1</c:f>
              <c:numCache>
                <c:formatCode>General</c:formatCod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numCache>
            </c:numRef>
          </c:xVal>
          <c:yVal>
            <c:numRef>
              <c:f>throughput!$H$8:$Q$8</c:f>
              <c:numCache>
                <c:formatCode>General</c:formatCode>
                <c:ptCount val="10"/>
                <c:pt idx="0">
                  <c:v>111.37499999999999</c:v>
                </c:pt>
                <c:pt idx="1">
                  <c:v>146.47999999999999</c:v>
                </c:pt>
                <c:pt idx="2">
                  <c:v>330.37200000000001</c:v>
                </c:pt>
                <c:pt idx="3">
                  <c:v>402.59599999999983</c:v>
                </c:pt>
                <c:pt idx="4">
                  <c:v>918.96499999999969</c:v>
                </c:pt>
                <c:pt idx="5">
                  <c:v>443.78299999999984</c:v>
                </c:pt>
                <c:pt idx="6">
                  <c:v>606.81699999999967</c:v>
                </c:pt>
                <c:pt idx="7">
                  <c:v>753.38499999999999</c:v>
                </c:pt>
                <c:pt idx="8">
                  <c:v>661.97299999999996</c:v>
                </c:pt>
                <c:pt idx="9">
                  <c:v>706.42699999999968</c:v>
                </c:pt>
              </c:numCache>
            </c:numRef>
          </c:yVal>
          <c:smooth val="1"/>
        </c:ser>
        <c:ser>
          <c:idx val="7"/>
          <c:order val="7"/>
          <c:tx>
            <c:strRef>
              <c:f>throughput!$C$9</c:f>
              <c:strCache>
                <c:ptCount val="1"/>
                <c:pt idx="0">
                  <c:v>North America</c:v>
                </c:pt>
              </c:strCache>
            </c:strRef>
          </c:tx>
          <c:xVal>
            <c:numRef>
              <c:f>throughput!$D$1:$Q$1</c:f>
              <c:numCache>
                <c:formatCode>General</c:formatCode>
                <c:ptCount val="14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</c:numCache>
            </c:numRef>
          </c:xVal>
          <c:yVal>
            <c:numRef>
              <c:f>throughput!$D$9:$Q$9</c:f>
              <c:numCache>
                <c:formatCode>General</c:formatCode>
                <c:ptCount val="14"/>
                <c:pt idx="0">
                  <c:v>2112.8500000000013</c:v>
                </c:pt>
                <c:pt idx="1">
                  <c:v>2243.4720000000002</c:v>
                </c:pt>
                <c:pt idx="2">
                  <c:v>2404.98</c:v>
                </c:pt>
                <c:pt idx="3">
                  <c:v>2980.9609999999998</c:v>
                </c:pt>
                <c:pt idx="4">
                  <c:v>6240.1120000000028</c:v>
                </c:pt>
                <c:pt idx="5">
                  <c:v>5821.2660000000014</c:v>
                </c:pt>
                <c:pt idx="6">
                  <c:v>7455.3330000000005</c:v>
                </c:pt>
                <c:pt idx="7">
                  <c:v>3742.3989999999999</c:v>
                </c:pt>
                <c:pt idx="8">
                  <c:v>10366.282999999994</c:v>
                </c:pt>
                <c:pt idx="9">
                  <c:v>9060.2990000000009</c:v>
                </c:pt>
                <c:pt idx="10">
                  <c:v>11262.583000000002</c:v>
                </c:pt>
                <c:pt idx="11">
                  <c:v>9282.3829999999889</c:v>
                </c:pt>
                <c:pt idx="12">
                  <c:v>12128.573</c:v>
                </c:pt>
                <c:pt idx="13">
                  <c:v>15174.529</c:v>
                </c:pt>
              </c:numCache>
            </c:numRef>
          </c:yVal>
          <c:smooth val="1"/>
        </c:ser>
        <c:ser>
          <c:idx val="8"/>
          <c:order val="8"/>
          <c:tx>
            <c:strRef>
              <c:f>throughput!$C$10</c:f>
              <c:strCache>
                <c:ptCount val="1"/>
                <c:pt idx="0">
                  <c:v>Oceania</c:v>
                </c:pt>
              </c:strCache>
            </c:strRef>
          </c:tx>
          <c:xVal>
            <c:numRef>
              <c:f>throughput!$H$1:$Q$1</c:f>
              <c:numCache>
                <c:formatCode>General</c:formatCod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numCache>
            </c:numRef>
          </c:xVal>
          <c:yVal>
            <c:numRef>
              <c:f>throughput!$H$10:$Q$10</c:f>
              <c:numCache>
                <c:formatCode>General</c:formatCode>
                <c:ptCount val="10"/>
                <c:pt idx="0">
                  <c:v>474.63400000000001</c:v>
                </c:pt>
                <c:pt idx="1">
                  <c:v>453.0779999999998</c:v>
                </c:pt>
                <c:pt idx="2">
                  <c:v>494.93599999999964</c:v>
                </c:pt>
                <c:pt idx="3">
                  <c:v>438.68700000000001</c:v>
                </c:pt>
                <c:pt idx="4">
                  <c:v>255.96900000000002</c:v>
                </c:pt>
                <c:pt idx="5">
                  <c:v>3518.5729999999999</c:v>
                </c:pt>
                <c:pt idx="6">
                  <c:v>2940.2719999999999</c:v>
                </c:pt>
                <c:pt idx="7">
                  <c:v>2114.3120000000013</c:v>
                </c:pt>
                <c:pt idx="8">
                  <c:v>4614.1460000000034</c:v>
                </c:pt>
                <c:pt idx="9">
                  <c:v>2681.098</c:v>
                </c:pt>
              </c:numCache>
            </c:numRef>
          </c:yVal>
          <c:smooth val="1"/>
        </c:ser>
        <c:ser>
          <c:idx val="9"/>
          <c:order val="9"/>
          <c:tx>
            <c:strRef>
              <c:f>throughput!$C$11</c:f>
              <c:strCache>
                <c:ptCount val="1"/>
                <c:pt idx="0">
                  <c:v>Russia</c:v>
                </c:pt>
              </c:strCache>
            </c:strRef>
          </c:tx>
          <c:xVal>
            <c:numRef>
              <c:f>throughput!$D$1:$Q$1</c:f>
              <c:numCache>
                <c:formatCode>General</c:formatCode>
                <c:ptCount val="14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</c:numCache>
            </c:numRef>
          </c:xVal>
          <c:yVal>
            <c:numRef>
              <c:f>throughput!$D$11:$Q$11</c:f>
              <c:numCache>
                <c:formatCode>General</c:formatCode>
                <c:ptCount val="14"/>
                <c:pt idx="0">
                  <c:v>27.817000000000011</c:v>
                </c:pt>
                <c:pt idx="1">
                  <c:v>31.081</c:v>
                </c:pt>
                <c:pt idx="2">
                  <c:v>50.078000000000003</c:v>
                </c:pt>
                <c:pt idx="3">
                  <c:v>146.255</c:v>
                </c:pt>
                <c:pt idx="4">
                  <c:v>260.42899999999963</c:v>
                </c:pt>
                <c:pt idx="5">
                  <c:v>645.73699999999997</c:v>
                </c:pt>
                <c:pt idx="6">
                  <c:v>571.15099999999961</c:v>
                </c:pt>
                <c:pt idx="7">
                  <c:v>438.19400000000002</c:v>
                </c:pt>
                <c:pt idx="8">
                  <c:v>670.6519999999997</c:v>
                </c:pt>
                <c:pt idx="9">
                  <c:v>560.46699999999964</c:v>
                </c:pt>
                <c:pt idx="10">
                  <c:v>549.59500000000003</c:v>
                </c:pt>
                <c:pt idx="11">
                  <c:v>714.38400000000001</c:v>
                </c:pt>
                <c:pt idx="12">
                  <c:v>732.90599999999961</c:v>
                </c:pt>
                <c:pt idx="13">
                  <c:v>920.9499999999997</c:v>
                </c:pt>
              </c:numCache>
            </c:numRef>
          </c:yVal>
          <c:smooth val="1"/>
        </c:ser>
        <c:ser>
          <c:idx val="10"/>
          <c:order val="10"/>
          <c:tx>
            <c:strRef>
              <c:f>throughput!$C$12</c:f>
              <c:strCache>
                <c:ptCount val="1"/>
                <c:pt idx="0">
                  <c:v>S.E. Asia</c:v>
                </c:pt>
              </c:strCache>
            </c:strRef>
          </c:tx>
          <c:xVal>
            <c:numRef>
              <c:f>throughput!$G$1:$Q$1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throughput!$G$12:$Q$12</c:f>
              <c:numCache>
                <c:formatCode>General</c:formatCode>
                <c:ptCount val="11"/>
                <c:pt idx="0">
                  <c:v>195.42500000000001</c:v>
                </c:pt>
                <c:pt idx="1">
                  <c:v>195.642</c:v>
                </c:pt>
                <c:pt idx="2">
                  <c:v>169.55</c:v>
                </c:pt>
                <c:pt idx="3">
                  <c:v>344.59</c:v>
                </c:pt>
                <c:pt idx="4">
                  <c:v>446.53799999999984</c:v>
                </c:pt>
                <c:pt idx="5">
                  <c:v>341.66399999999999</c:v>
                </c:pt>
                <c:pt idx="6">
                  <c:v>443.01</c:v>
                </c:pt>
                <c:pt idx="7">
                  <c:v>424.69799999999981</c:v>
                </c:pt>
                <c:pt idx="8">
                  <c:v>466.07499999999999</c:v>
                </c:pt>
                <c:pt idx="9">
                  <c:v>761.47199999999998</c:v>
                </c:pt>
                <c:pt idx="10">
                  <c:v>947.88400000000001</c:v>
                </c:pt>
              </c:numCache>
            </c:numRef>
          </c:yVal>
          <c:smooth val="1"/>
        </c:ser>
        <c:ser>
          <c:idx val="11"/>
          <c:order val="11"/>
          <c:tx>
            <c:strRef>
              <c:f>throughput!$C$13</c:f>
              <c:strCache>
                <c:ptCount val="1"/>
                <c:pt idx="0">
                  <c:v>South Asia</c:v>
                </c:pt>
              </c:strCache>
            </c:strRef>
          </c:tx>
          <c:xVal>
            <c:numRef>
              <c:f>throughput!$H$1:$Q$1</c:f>
              <c:numCache>
                <c:formatCode>General</c:formatCod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numCache>
            </c:numRef>
          </c:xVal>
          <c:yVal>
            <c:numRef>
              <c:f>throughput!$H$13:$Q$13</c:f>
              <c:numCache>
                <c:formatCode>General</c:formatCode>
                <c:ptCount val="10"/>
                <c:pt idx="0">
                  <c:v>32.643000000000001</c:v>
                </c:pt>
                <c:pt idx="1">
                  <c:v>143.94800000000001</c:v>
                </c:pt>
                <c:pt idx="2">
                  <c:v>138.58600000000001</c:v>
                </c:pt>
                <c:pt idx="3">
                  <c:v>114.88500000000001</c:v>
                </c:pt>
                <c:pt idx="4">
                  <c:v>353.01099999999985</c:v>
                </c:pt>
                <c:pt idx="5">
                  <c:v>236.04399999999998</c:v>
                </c:pt>
                <c:pt idx="6">
                  <c:v>287.33099999999985</c:v>
                </c:pt>
                <c:pt idx="7">
                  <c:v>296.08</c:v>
                </c:pt>
                <c:pt idx="8">
                  <c:v>362.18099999999993</c:v>
                </c:pt>
                <c:pt idx="9">
                  <c:v>516.22799999999961</c:v>
                </c:pt>
              </c:numCache>
            </c:numRef>
          </c:yVal>
          <c:smooth val="1"/>
        </c:ser>
        <c:axId val="71130112"/>
        <c:axId val="71136000"/>
      </c:scatterChart>
      <c:valAx>
        <c:axId val="71130112"/>
        <c:scaling>
          <c:orientation val="minMax"/>
          <c:max val="2011"/>
          <c:min val="1998"/>
        </c:scaling>
        <c:axPos val="b"/>
        <c:numFmt formatCode="General" sourceLinked="1"/>
        <c:tickLblPos val="nextTo"/>
        <c:crossAx val="71136000"/>
        <c:crosses val="autoZero"/>
        <c:crossBetween val="midCat"/>
        <c:majorUnit val="1"/>
      </c:valAx>
      <c:valAx>
        <c:axId val="71136000"/>
        <c:scaling>
          <c:logBase val="10"/>
          <c:orientation val="minMax"/>
          <c:max val="20000"/>
          <c:min val="1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/>
                  <a:t>Throughput (Kbps)</a:t>
                </a:r>
              </a:p>
            </c:rich>
          </c:tx>
          <c:layout/>
        </c:title>
        <c:numFmt formatCode="General" sourceLinked="1"/>
        <c:tickLblPos val="nextTo"/>
        <c:crossAx val="71130112"/>
        <c:crosses val="autoZero"/>
        <c:crossBetween val="midCat"/>
      </c:valAx>
      <c:sp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</c:spPr>
    </c:plotArea>
    <c:legend>
      <c:legendPos val="r"/>
      <c:layout>
        <c:manualLayout>
          <c:xMode val="edge"/>
          <c:yMode val="edge"/>
          <c:x val="0.78891534436720312"/>
          <c:y val="4.8459378624183605E-2"/>
          <c:w val="0.21108461442319709"/>
          <c:h val="0.95154062137581663"/>
        </c:manualLayout>
      </c:layout>
    </c:legend>
    <c:plotVisOnly val="1"/>
  </c:chart>
  <c:txPr>
    <a:bodyPr/>
    <a:lstStyle/>
    <a:p>
      <a:pPr>
        <a:defRPr b="1"/>
      </a:pPr>
      <a:endParaRPr lang="en-US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Derived throughput from SLAC to World</a:t>
            </a:r>
          </a:p>
        </c:rich>
      </c:tx>
      <c:layout>
        <c:manualLayout>
          <c:xMode val="edge"/>
          <c:yMode val="edge"/>
          <c:x val="0.19002950212618772"/>
          <c:y val="2.8070175438596492E-2"/>
        </c:manualLayout>
      </c:layout>
      <c:overlay val="1"/>
    </c:title>
    <c:plotArea>
      <c:layout>
        <c:manualLayout>
          <c:layoutTarget val="inner"/>
          <c:xMode val="edge"/>
          <c:yMode val="edge"/>
          <c:x val="5.334193690904919E-2"/>
          <c:y val="1.7129879817654382E-2"/>
          <c:w val="0.71361637934792999"/>
          <c:h val="0.89851460146429052"/>
        </c:manualLayout>
      </c:layout>
      <c:scatterChart>
        <c:scatterStyle val="smoothMarker"/>
        <c:ser>
          <c:idx val="0"/>
          <c:order val="0"/>
          <c:tx>
            <c:strRef>
              <c:f>'throughput-EDU.SLAC.STANFORD.N3'!$C$2</c:f>
              <c:strCache>
                <c:ptCount val="1"/>
                <c:pt idx="0">
                  <c:v>Africa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trendline>
            <c:spPr>
              <a:ln w="19050">
                <a:solidFill>
                  <a:srgbClr val="4F81BD"/>
                </a:solidFill>
              </a:ln>
            </c:spPr>
            <c:trendlineType val="exp"/>
          </c:trendline>
          <c:xVal>
            <c:numRef>
              <c:f>'throughput-EDU.SLAC.STANFORD.N3'!$D$1:$EQ$1</c:f>
              <c:numCache>
                <c:formatCode>mmm\-yy</c:formatCode>
                <c:ptCount val="144"/>
                <c:pt idx="0">
                  <c:v>40848</c:v>
                </c:pt>
                <c:pt idx="1">
                  <c:v>40817</c:v>
                </c:pt>
                <c:pt idx="2">
                  <c:v>40787</c:v>
                </c:pt>
                <c:pt idx="3">
                  <c:v>40756</c:v>
                </c:pt>
                <c:pt idx="4">
                  <c:v>40725</c:v>
                </c:pt>
                <c:pt idx="5">
                  <c:v>40695</c:v>
                </c:pt>
                <c:pt idx="6">
                  <c:v>40664</c:v>
                </c:pt>
                <c:pt idx="7">
                  <c:v>40634</c:v>
                </c:pt>
                <c:pt idx="8">
                  <c:v>40603</c:v>
                </c:pt>
                <c:pt idx="9">
                  <c:v>40575</c:v>
                </c:pt>
                <c:pt idx="10">
                  <c:v>40544</c:v>
                </c:pt>
                <c:pt idx="11">
                  <c:v>40513</c:v>
                </c:pt>
                <c:pt idx="12">
                  <c:v>40483</c:v>
                </c:pt>
                <c:pt idx="13">
                  <c:v>40452</c:v>
                </c:pt>
                <c:pt idx="14">
                  <c:v>40422</c:v>
                </c:pt>
                <c:pt idx="15">
                  <c:v>40391</c:v>
                </c:pt>
                <c:pt idx="16">
                  <c:v>40360</c:v>
                </c:pt>
                <c:pt idx="17">
                  <c:v>40330</c:v>
                </c:pt>
                <c:pt idx="18">
                  <c:v>40299</c:v>
                </c:pt>
                <c:pt idx="19">
                  <c:v>40269</c:v>
                </c:pt>
                <c:pt idx="20">
                  <c:v>40238</c:v>
                </c:pt>
                <c:pt idx="21">
                  <c:v>40210</c:v>
                </c:pt>
                <c:pt idx="22">
                  <c:v>40179</c:v>
                </c:pt>
                <c:pt idx="23">
                  <c:v>40148</c:v>
                </c:pt>
                <c:pt idx="24">
                  <c:v>40118</c:v>
                </c:pt>
                <c:pt idx="25">
                  <c:v>40087</c:v>
                </c:pt>
                <c:pt idx="26">
                  <c:v>40057</c:v>
                </c:pt>
                <c:pt idx="27">
                  <c:v>40026</c:v>
                </c:pt>
                <c:pt idx="28">
                  <c:v>39995</c:v>
                </c:pt>
                <c:pt idx="29">
                  <c:v>39965</c:v>
                </c:pt>
                <c:pt idx="30">
                  <c:v>39934</c:v>
                </c:pt>
                <c:pt idx="31">
                  <c:v>39904</c:v>
                </c:pt>
                <c:pt idx="32">
                  <c:v>39873</c:v>
                </c:pt>
                <c:pt idx="33">
                  <c:v>39845</c:v>
                </c:pt>
                <c:pt idx="34">
                  <c:v>39814</c:v>
                </c:pt>
                <c:pt idx="35">
                  <c:v>39783</c:v>
                </c:pt>
                <c:pt idx="36">
                  <c:v>39753</c:v>
                </c:pt>
                <c:pt idx="37">
                  <c:v>39722</c:v>
                </c:pt>
                <c:pt idx="38">
                  <c:v>39692</c:v>
                </c:pt>
                <c:pt idx="39">
                  <c:v>39661</c:v>
                </c:pt>
                <c:pt idx="40">
                  <c:v>39630</c:v>
                </c:pt>
                <c:pt idx="41">
                  <c:v>39600</c:v>
                </c:pt>
                <c:pt idx="42">
                  <c:v>39569</c:v>
                </c:pt>
                <c:pt idx="43">
                  <c:v>39539</c:v>
                </c:pt>
                <c:pt idx="44">
                  <c:v>39508</c:v>
                </c:pt>
                <c:pt idx="45">
                  <c:v>39479</c:v>
                </c:pt>
                <c:pt idx="46">
                  <c:v>39448</c:v>
                </c:pt>
                <c:pt idx="47">
                  <c:v>39417</c:v>
                </c:pt>
                <c:pt idx="48">
                  <c:v>39387</c:v>
                </c:pt>
                <c:pt idx="49">
                  <c:v>39356</c:v>
                </c:pt>
                <c:pt idx="50">
                  <c:v>39326</c:v>
                </c:pt>
                <c:pt idx="51">
                  <c:v>39295</c:v>
                </c:pt>
                <c:pt idx="52">
                  <c:v>39264</c:v>
                </c:pt>
                <c:pt idx="53">
                  <c:v>39234</c:v>
                </c:pt>
                <c:pt idx="54">
                  <c:v>39203</c:v>
                </c:pt>
                <c:pt idx="55">
                  <c:v>39173</c:v>
                </c:pt>
                <c:pt idx="56">
                  <c:v>39142</c:v>
                </c:pt>
                <c:pt idx="57">
                  <c:v>39114</c:v>
                </c:pt>
                <c:pt idx="58">
                  <c:v>39083</c:v>
                </c:pt>
                <c:pt idx="59">
                  <c:v>39052</c:v>
                </c:pt>
                <c:pt idx="60">
                  <c:v>39022</c:v>
                </c:pt>
                <c:pt idx="61">
                  <c:v>38991</c:v>
                </c:pt>
                <c:pt idx="62">
                  <c:v>38961</c:v>
                </c:pt>
                <c:pt idx="63">
                  <c:v>38930</c:v>
                </c:pt>
                <c:pt idx="64">
                  <c:v>38899</c:v>
                </c:pt>
                <c:pt idx="65">
                  <c:v>38869</c:v>
                </c:pt>
                <c:pt idx="66">
                  <c:v>38838</c:v>
                </c:pt>
                <c:pt idx="67">
                  <c:v>38808</c:v>
                </c:pt>
                <c:pt idx="68">
                  <c:v>38777</c:v>
                </c:pt>
                <c:pt idx="69">
                  <c:v>38749</c:v>
                </c:pt>
                <c:pt idx="70">
                  <c:v>38718</c:v>
                </c:pt>
                <c:pt idx="71">
                  <c:v>38687</c:v>
                </c:pt>
                <c:pt idx="72">
                  <c:v>38657</c:v>
                </c:pt>
                <c:pt idx="73">
                  <c:v>38626</c:v>
                </c:pt>
                <c:pt idx="74">
                  <c:v>38596</c:v>
                </c:pt>
                <c:pt idx="75">
                  <c:v>38565</c:v>
                </c:pt>
                <c:pt idx="76">
                  <c:v>38534</c:v>
                </c:pt>
                <c:pt idx="77">
                  <c:v>38504</c:v>
                </c:pt>
                <c:pt idx="78">
                  <c:v>38473</c:v>
                </c:pt>
                <c:pt idx="79">
                  <c:v>38443</c:v>
                </c:pt>
                <c:pt idx="80">
                  <c:v>38412</c:v>
                </c:pt>
                <c:pt idx="81">
                  <c:v>38384</c:v>
                </c:pt>
                <c:pt idx="82">
                  <c:v>38353</c:v>
                </c:pt>
                <c:pt idx="83">
                  <c:v>38322</c:v>
                </c:pt>
                <c:pt idx="84">
                  <c:v>38292</c:v>
                </c:pt>
                <c:pt idx="85">
                  <c:v>38261</c:v>
                </c:pt>
                <c:pt idx="86">
                  <c:v>38231</c:v>
                </c:pt>
                <c:pt idx="87">
                  <c:v>38200</c:v>
                </c:pt>
                <c:pt idx="88">
                  <c:v>38169</c:v>
                </c:pt>
                <c:pt idx="89">
                  <c:v>38139</c:v>
                </c:pt>
                <c:pt idx="90">
                  <c:v>38108</c:v>
                </c:pt>
                <c:pt idx="91">
                  <c:v>38078</c:v>
                </c:pt>
                <c:pt idx="92">
                  <c:v>38047</c:v>
                </c:pt>
                <c:pt idx="93">
                  <c:v>38018</c:v>
                </c:pt>
                <c:pt idx="94">
                  <c:v>37987</c:v>
                </c:pt>
                <c:pt idx="95">
                  <c:v>37956</c:v>
                </c:pt>
                <c:pt idx="96">
                  <c:v>37926</c:v>
                </c:pt>
                <c:pt idx="97">
                  <c:v>37895</c:v>
                </c:pt>
                <c:pt idx="98">
                  <c:v>37865</c:v>
                </c:pt>
                <c:pt idx="99">
                  <c:v>37834</c:v>
                </c:pt>
                <c:pt idx="100">
                  <c:v>37803</c:v>
                </c:pt>
                <c:pt idx="101">
                  <c:v>37773</c:v>
                </c:pt>
                <c:pt idx="102">
                  <c:v>37742</c:v>
                </c:pt>
                <c:pt idx="103">
                  <c:v>37712</c:v>
                </c:pt>
                <c:pt idx="104">
                  <c:v>37681</c:v>
                </c:pt>
                <c:pt idx="105">
                  <c:v>37653</c:v>
                </c:pt>
                <c:pt idx="106">
                  <c:v>37622</c:v>
                </c:pt>
                <c:pt idx="107">
                  <c:v>37591</c:v>
                </c:pt>
                <c:pt idx="108">
                  <c:v>37561</c:v>
                </c:pt>
                <c:pt idx="109">
                  <c:v>37530</c:v>
                </c:pt>
                <c:pt idx="110">
                  <c:v>37500</c:v>
                </c:pt>
                <c:pt idx="111">
                  <c:v>37469</c:v>
                </c:pt>
                <c:pt idx="112">
                  <c:v>37438</c:v>
                </c:pt>
                <c:pt idx="113">
                  <c:v>37408</c:v>
                </c:pt>
                <c:pt idx="114">
                  <c:v>37377</c:v>
                </c:pt>
                <c:pt idx="115">
                  <c:v>37347</c:v>
                </c:pt>
                <c:pt idx="116">
                  <c:v>37316</c:v>
                </c:pt>
                <c:pt idx="117">
                  <c:v>37288</c:v>
                </c:pt>
                <c:pt idx="118">
                  <c:v>37257</c:v>
                </c:pt>
                <c:pt idx="119">
                  <c:v>37226</c:v>
                </c:pt>
                <c:pt idx="120">
                  <c:v>37196</c:v>
                </c:pt>
                <c:pt idx="121">
                  <c:v>37165</c:v>
                </c:pt>
                <c:pt idx="122">
                  <c:v>37135</c:v>
                </c:pt>
                <c:pt idx="123">
                  <c:v>37104</c:v>
                </c:pt>
                <c:pt idx="124">
                  <c:v>37073</c:v>
                </c:pt>
                <c:pt idx="125">
                  <c:v>37043</c:v>
                </c:pt>
                <c:pt idx="126">
                  <c:v>37012</c:v>
                </c:pt>
                <c:pt idx="127">
                  <c:v>36982</c:v>
                </c:pt>
                <c:pt idx="128">
                  <c:v>36951</c:v>
                </c:pt>
                <c:pt idx="129">
                  <c:v>36923</c:v>
                </c:pt>
                <c:pt idx="130">
                  <c:v>36892</c:v>
                </c:pt>
                <c:pt idx="131">
                  <c:v>36861</c:v>
                </c:pt>
                <c:pt idx="132">
                  <c:v>36831</c:v>
                </c:pt>
                <c:pt idx="133">
                  <c:v>36800</c:v>
                </c:pt>
                <c:pt idx="134">
                  <c:v>36770</c:v>
                </c:pt>
                <c:pt idx="135">
                  <c:v>36739</c:v>
                </c:pt>
                <c:pt idx="136">
                  <c:v>36708</c:v>
                </c:pt>
                <c:pt idx="137">
                  <c:v>36678</c:v>
                </c:pt>
                <c:pt idx="138">
                  <c:v>36647</c:v>
                </c:pt>
                <c:pt idx="139">
                  <c:v>36617</c:v>
                </c:pt>
                <c:pt idx="140">
                  <c:v>36586</c:v>
                </c:pt>
                <c:pt idx="141">
                  <c:v>36557</c:v>
                </c:pt>
                <c:pt idx="142">
                  <c:v>36526</c:v>
                </c:pt>
                <c:pt idx="143">
                  <c:v>36495</c:v>
                </c:pt>
              </c:numCache>
            </c:numRef>
          </c:xVal>
          <c:yVal>
            <c:numRef>
              <c:f>'throughput-EDU.SLAC.STANFORD.N3'!$D$2:$EQ$2</c:f>
              <c:numCache>
                <c:formatCode>General</c:formatCode>
                <c:ptCount val="144"/>
                <c:pt idx="0">
                  <c:v>421.48499999999984</c:v>
                </c:pt>
                <c:pt idx="1">
                  <c:v>394.97199999999964</c:v>
                </c:pt>
                <c:pt idx="2">
                  <c:v>439.48799999999983</c:v>
                </c:pt>
                <c:pt idx="3">
                  <c:v>444.65400000000017</c:v>
                </c:pt>
                <c:pt idx="4">
                  <c:v>377.87900000000002</c:v>
                </c:pt>
                <c:pt idx="5">
                  <c:v>336.46299999999985</c:v>
                </c:pt>
                <c:pt idx="6">
                  <c:v>299.91199999999964</c:v>
                </c:pt>
                <c:pt idx="7">
                  <c:v>337.97299999999984</c:v>
                </c:pt>
                <c:pt idx="8">
                  <c:v>352.22999999999985</c:v>
                </c:pt>
                <c:pt idx="9">
                  <c:v>327.67599999999999</c:v>
                </c:pt>
                <c:pt idx="10">
                  <c:v>326.71699999999964</c:v>
                </c:pt>
                <c:pt idx="11">
                  <c:v>372.21</c:v>
                </c:pt>
                <c:pt idx="12">
                  <c:v>325.92699999999974</c:v>
                </c:pt>
                <c:pt idx="13">
                  <c:v>350.12099999999981</c:v>
                </c:pt>
                <c:pt idx="14">
                  <c:v>304.60899999999981</c:v>
                </c:pt>
                <c:pt idx="15">
                  <c:v>280.46699999999964</c:v>
                </c:pt>
                <c:pt idx="16">
                  <c:v>234.84900000000002</c:v>
                </c:pt>
                <c:pt idx="17">
                  <c:v>288.29700000000003</c:v>
                </c:pt>
                <c:pt idx="18">
                  <c:v>246.52700000000004</c:v>
                </c:pt>
                <c:pt idx="19">
                  <c:v>242.95600000000007</c:v>
                </c:pt>
                <c:pt idx="20">
                  <c:v>233.65</c:v>
                </c:pt>
                <c:pt idx="21">
                  <c:v>244.17499999999998</c:v>
                </c:pt>
                <c:pt idx="22">
                  <c:v>268.52599999999984</c:v>
                </c:pt>
                <c:pt idx="23">
                  <c:v>267.24200000000002</c:v>
                </c:pt>
                <c:pt idx="24">
                  <c:v>235.29899999999998</c:v>
                </c:pt>
                <c:pt idx="25">
                  <c:v>202.86800000000008</c:v>
                </c:pt>
                <c:pt idx="26">
                  <c:v>195.56399999999999</c:v>
                </c:pt>
                <c:pt idx="27">
                  <c:v>199.60299999999998</c:v>
                </c:pt>
                <c:pt idx="28">
                  <c:v>182.90100000000001</c:v>
                </c:pt>
                <c:pt idx="29">
                  <c:v>161.23399999999998</c:v>
                </c:pt>
                <c:pt idx="30">
                  <c:v>167.21199999999999</c:v>
                </c:pt>
                <c:pt idx="31">
                  <c:v>129.79599999999999</c:v>
                </c:pt>
                <c:pt idx="32">
                  <c:v>174.32200000000009</c:v>
                </c:pt>
                <c:pt idx="33">
                  <c:v>173.19800000000001</c:v>
                </c:pt>
                <c:pt idx="34">
                  <c:v>228.23299999999998</c:v>
                </c:pt>
                <c:pt idx="35">
                  <c:v>181.68</c:v>
                </c:pt>
                <c:pt idx="36">
                  <c:v>183.34</c:v>
                </c:pt>
                <c:pt idx="37">
                  <c:v>198.75200000000001</c:v>
                </c:pt>
                <c:pt idx="38">
                  <c:v>188.31800000000001</c:v>
                </c:pt>
                <c:pt idx="39">
                  <c:v>211.37</c:v>
                </c:pt>
                <c:pt idx="40">
                  <c:v>235.96900000000002</c:v>
                </c:pt>
                <c:pt idx="41">
                  <c:v>196.18300000000002</c:v>
                </c:pt>
                <c:pt idx="42">
                  <c:v>160.85600000000008</c:v>
                </c:pt>
                <c:pt idx="43">
                  <c:v>168.67299999999997</c:v>
                </c:pt>
                <c:pt idx="44">
                  <c:v>143.23299999999998</c:v>
                </c:pt>
                <c:pt idx="45">
                  <c:v>153.14599999999999</c:v>
                </c:pt>
                <c:pt idx="46">
                  <c:v>146.35600000000008</c:v>
                </c:pt>
                <c:pt idx="47">
                  <c:v>162.21799999999999</c:v>
                </c:pt>
                <c:pt idx="48">
                  <c:v>133.05600000000001</c:v>
                </c:pt>
                <c:pt idx="49">
                  <c:v>129.99200000000008</c:v>
                </c:pt>
                <c:pt idx="50">
                  <c:v>126.5</c:v>
                </c:pt>
                <c:pt idx="51">
                  <c:v>145.34100000000001</c:v>
                </c:pt>
                <c:pt idx="52">
                  <c:v>157.524</c:v>
                </c:pt>
                <c:pt idx="53">
                  <c:v>136.83600000000001</c:v>
                </c:pt>
                <c:pt idx="54">
                  <c:v>120.548</c:v>
                </c:pt>
                <c:pt idx="55">
                  <c:v>104.13</c:v>
                </c:pt>
                <c:pt idx="56">
                  <c:v>123.60599999999998</c:v>
                </c:pt>
                <c:pt idx="57">
                  <c:v>90.065000000000012</c:v>
                </c:pt>
                <c:pt idx="58">
                  <c:v>97.652999999999963</c:v>
                </c:pt>
                <c:pt idx="59">
                  <c:v>111.19199999999999</c:v>
                </c:pt>
                <c:pt idx="60">
                  <c:v>96.315000000000012</c:v>
                </c:pt>
                <c:pt idx="61">
                  <c:v>118.384</c:v>
                </c:pt>
                <c:pt idx="62">
                  <c:v>131.41499999999999</c:v>
                </c:pt>
                <c:pt idx="63">
                  <c:v>131.642</c:v>
                </c:pt>
                <c:pt idx="64">
                  <c:v>147.517</c:v>
                </c:pt>
                <c:pt idx="65">
                  <c:v>138.49600000000001</c:v>
                </c:pt>
                <c:pt idx="66">
                  <c:v>116.01400000000002</c:v>
                </c:pt>
                <c:pt idx="67">
                  <c:v>106.91500000000002</c:v>
                </c:pt>
                <c:pt idx="68">
                  <c:v>133.32000000000008</c:v>
                </c:pt>
                <c:pt idx="69">
                  <c:v>113.67700000000001</c:v>
                </c:pt>
                <c:pt idx="70">
                  <c:v>126.51100000000002</c:v>
                </c:pt>
                <c:pt idx="71">
                  <c:v>158.15100000000001</c:v>
                </c:pt>
                <c:pt idx="72">
                  <c:v>141.69499999999999</c:v>
                </c:pt>
                <c:pt idx="73">
                  <c:v>138.208</c:v>
                </c:pt>
                <c:pt idx="74">
                  <c:v>149.57499999999999</c:v>
                </c:pt>
                <c:pt idx="75">
                  <c:v>157.59700000000001</c:v>
                </c:pt>
                <c:pt idx="76">
                  <c:v>122.773</c:v>
                </c:pt>
                <c:pt idx="77">
                  <c:v>111.723</c:v>
                </c:pt>
                <c:pt idx="78">
                  <c:v>134.32200000000009</c:v>
                </c:pt>
                <c:pt idx="79">
                  <c:v>99.60799999999999</c:v>
                </c:pt>
                <c:pt idx="80">
                  <c:v>178.99800000000008</c:v>
                </c:pt>
                <c:pt idx="81">
                  <c:v>24.71</c:v>
                </c:pt>
                <c:pt idx="82">
                  <c:v>107.49400000000004</c:v>
                </c:pt>
                <c:pt idx="83">
                  <c:v>265.5299999999998</c:v>
                </c:pt>
                <c:pt idx="84">
                  <c:v>233.04399999999998</c:v>
                </c:pt>
                <c:pt idx="85">
                  <c:v>216.16499999999999</c:v>
                </c:pt>
                <c:pt idx="86">
                  <c:v>229.053</c:v>
                </c:pt>
                <c:pt idx="87">
                  <c:v>100.559</c:v>
                </c:pt>
                <c:pt idx="88">
                  <c:v>70.48</c:v>
                </c:pt>
                <c:pt idx="89">
                  <c:v>60.349000000000004</c:v>
                </c:pt>
                <c:pt idx="90">
                  <c:v>83.504999999999995</c:v>
                </c:pt>
                <c:pt idx="91">
                  <c:v>76.168999999999983</c:v>
                </c:pt>
                <c:pt idx="92">
                  <c:v>111.254</c:v>
                </c:pt>
                <c:pt idx="93">
                  <c:v>163.66800000000001</c:v>
                </c:pt>
                <c:pt idx="94">
                  <c:v>274.303</c:v>
                </c:pt>
                <c:pt idx="95">
                  <c:v>269.44299999999993</c:v>
                </c:pt>
                <c:pt idx="96">
                  <c:v>276.84699999999981</c:v>
                </c:pt>
                <c:pt idx="97">
                  <c:v>181.49100000000001</c:v>
                </c:pt>
                <c:pt idx="98">
                  <c:v>130.45400000000001</c:v>
                </c:pt>
                <c:pt idx="99">
                  <c:v>80.349999999999994</c:v>
                </c:pt>
                <c:pt idx="100">
                  <c:v>78.027000000000001</c:v>
                </c:pt>
                <c:pt idx="101">
                  <c:v>128.37</c:v>
                </c:pt>
                <c:pt idx="102">
                  <c:v>191.023</c:v>
                </c:pt>
                <c:pt idx="103">
                  <c:v>86.543999999999997</c:v>
                </c:pt>
                <c:pt idx="104">
                  <c:v>129.26299999999998</c:v>
                </c:pt>
                <c:pt idx="105">
                  <c:v>74.167999999999992</c:v>
                </c:pt>
                <c:pt idx="106">
                  <c:v>86.494000000000042</c:v>
                </c:pt>
                <c:pt idx="107">
                  <c:v>116.503</c:v>
                </c:pt>
                <c:pt idx="108">
                  <c:v>182.27899999999997</c:v>
                </c:pt>
                <c:pt idx="109">
                  <c:v>194.74099999999999</c:v>
                </c:pt>
                <c:pt idx="110">
                  <c:v>167.46800000000007</c:v>
                </c:pt>
                <c:pt idx="111">
                  <c:v>256.964</c:v>
                </c:pt>
                <c:pt idx="112">
                  <c:v>277.01400000000001</c:v>
                </c:pt>
                <c:pt idx="113">
                  <c:v>281.54700000000008</c:v>
                </c:pt>
                <c:pt idx="114">
                  <c:v>324.61599999999999</c:v>
                </c:pt>
                <c:pt idx="115">
                  <c:v>206.06700000000001</c:v>
                </c:pt>
                <c:pt idx="116">
                  <c:v>194.53800000000001</c:v>
                </c:pt>
                <c:pt idx="117">
                  <c:v>148.61299999999997</c:v>
                </c:pt>
                <c:pt idx="118">
                  <c:v>127.91400000000004</c:v>
                </c:pt>
                <c:pt idx="119">
                  <c:v>146.27199999999999</c:v>
                </c:pt>
                <c:pt idx="120">
                  <c:v>122.312</c:v>
                </c:pt>
                <c:pt idx="121">
                  <c:v>227.29499999999999</c:v>
                </c:pt>
                <c:pt idx="122">
                  <c:v>243.291</c:v>
                </c:pt>
                <c:pt idx="123">
                  <c:v>460.30599999999993</c:v>
                </c:pt>
                <c:pt idx="124">
                  <c:v>45.203000000000003</c:v>
                </c:pt>
                <c:pt idx="125">
                  <c:v>65.751999999999995</c:v>
                </c:pt>
                <c:pt idx="126">
                  <c:v>71.519000000000005</c:v>
                </c:pt>
                <c:pt idx="127">
                  <c:v>77.525999999999982</c:v>
                </c:pt>
                <c:pt idx="128">
                  <c:v>229.31200000000001</c:v>
                </c:pt>
                <c:pt idx="129">
                  <c:v>79.84</c:v>
                </c:pt>
                <c:pt idx="130">
                  <c:v>79.84</c:v>
                </c:pt>
                <c:pt idx="131">
                  <c:v>39.509</c:v>
                </c:pt>
                <c:pt idx="132">
                  <c:v>89.906000000000006</c:v>
                </c:pt>
                <c:pt idx="133">
                  <c:v>45.969000000000001</c:v>
                </c:pt>
                <c:pt idx="134">
                  <c:v>45.867000000000004</c:v>
                </c:pt>
                <c:pt idx="135">
                  <c:v>55.693000000000012</c:v>
                </c:pt>
                <c:pt idx="136">
                  <c:v>177.78</c:v>
                </c:pt>
                <c:pt idx="137">
                  <c:v>206.91899999999998</c:v>
                </c:pt>
                <c:pt idx="138">
                  <c:v>66.527000000000001</c:v>
                </c:pt>
                <c:pt idx="139">
                  <c:v>50.614000000000004</c:v>
                </c:pt>
                <c:pt idx="140">
                  <c:v>50.614000000000004</c:v>
                </c:pt>
                <c:pt idx="141">
                  <c:v>127.22799999999999</c:v>
                </c:pt>
                <c:pt idx="142">
                  <c:v>121.34699999999999</c:v>
                </c:pt>
                <c:pt idx="143">
                  <c:v>249.101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'throughput-EDU.SLAC.STANFORD.N3'!$C$3</c:f>
              <c:strCache>
                <c:ptCount val="1"/>
                <c:pt idx="0">
                  <c:v>Balkans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trendline>
            <c:spPr>
              <a:ln w="19050">
                <a:solidFill>
                  <a:schemeClr val="accent2">
                    <a:lumMod val="75000"/>
                  </a:schemeClr>
                </a:solidFill>
              </a:ln>
            </c:spPr>
            <c:trendlineType val="exp"/>
          </c:trendline>
          <c:xVal>
            <c:numRef>
              <c:f>'throughput-EDU.SLAC.STANFORD.N3'!$D$1:$ET$1</c:f>
              <c:numCache>
                <c:formatCode>mmm\-yy</c:formatCode>
                <c:ptCount val="147"/>
                <c:pt idx="0">
                  <c:v>40848</c:v>
                </c:pt>
                <c:pt idx="1">
                  <c:v>40817</c:v>
                </c:pt>
                <c:pt idx="2">
                  <c:v>40787</c:v>
                </c:pt>
                <c:pt idx="3">
                  <c:v>40756</c:v>
                </c:pt>
                <c:pt idx="4">
                  <c:v>40725</c:v>
                </c:pt>
                <c:pt idx="5">
                  <c:v>40695</c:v>
                </c:pt>
                <c:pt idx="6">
                  <c:v>40664</c:v>
                </c:pt>
                <c:pt idx="7">
                  <c:v>40634</c:v>
                </c:pt>
                <c:pt idx="8">
                  <c:v>40603</c:v>
                </c:pt>
                <c:pt idx="9">
                  <c:v>40575</c:v>
                </c:pt>
                <c:pt idx="10">
                  <c:v>40544</c:v>
                </c:pt>
                <c:pt idx="11">
                  <c:v>40513</c:v>
                </c:pt>
                <c:pt idx="12">
                  <c:v>40483</c:v>
                </c:pt>
                <c:pt idx="13">
                  <c:v>40452</c:v>
                </c:pt>
                <c:pt idx="14">
                  <c:v>40422</c:v>
                </c:pt>
                <c:pt idx="15">
                  <c:v>40391</c:v>
                </c:pt>
                <c:pt idx="16">
                  <c:v>40360</c:v>
                </c:pt>
                <c:pt idx="17">
                  <c:v>40330</c:v>
                </c:pt>
                <c:pt idx="18">
                  <c:v>40299</c:v>
                </c:pt>
                <c:pt idx="19">
                  <c:v>40269</c:v>
                </c:pt>
                <c:pt idx="20">
                  <c:v>40238</c:v>
                </c:pt>
                <c:pt idx="21">
                  <c:v>40210</c:v>
                </c:pt>
                <c:pt idx="22">
                  <c:v>40179</c:v>
                </c:pt>
                <c:pt idx="23">
                  <c:v>40148</c:v>
                </c:pt>
                <c:pt idx="24">
                  <c:v>40118</c:v>
                </c:pt>
                <c:pt idx="25">
                  <c:v>40087</c:v>
                </c:pt>
                <c:pt idx="26">
                  <c:v>40057</c:v>
                </c:pt>
                <c:pt idx="27">
                  <c:v>40026</c:v>
                </c:pt>
                <c:pt idx="28">
                  <c:v>39995</c:v>
                </c:pt>
                <c:pt idx="29">
                  <c:v>39965</c:v>
                </c:pt>
                <c:pt idx="30">
                  <c:v>39934</c:v>
                </c:pt>
                <c:pt idx="31">
                  <c:v>39904</c:v>
                </c:pt>
                <c:pt idx="32">
                  <c:v>39873</c:v>
                </c:pt>
                <c:pt idx="33">
                  <c:v>39845</c:v>
                </c:pt>
                <c:pt idx="34">
                  <c:v>39814</c:v>
                </c:pt>
                <c:pt idx="35">
                  <c:v>39783</c:v>
                </c:pt>
                <c:pt idx="36">
                  <c:v>39753</c:v>
                </c:pt>
                <c:pt idx="37">
                  <c:v>39722</c:v>
                </c:pt>
                <c:pt idx="38">
                  <c:v>39692</c:v>
                </c:pt>
                <c:pt idx="39">
                  <c:v>39661</c:v>
                </c:pt>
                <c:pt idx="40">
                  <c:v>39630</c:v>
                </c:pt>
                <c:pt idx="41">
                  <c:v>39600</c:v>
                </c:pt>
                <c:pt idx="42">
                  <c:v>39569</c:v>
                </c:pt>
                <c:pt idx="43">
                  <c:v>39539</c:v>
                </c:pt>
                <c:pt idx="44">
                  <c:v>39508</c:v>
                </c:pt>
                <c:pt idx="45">
                  <c:v>39479</c:v>
                </c:pt>
                <c:pt idx="46">
                  <c:v>39448</c:v>
                </c:pt>
                <c:pt idx="47">
                  <c:v>39417</c:v>
                </c:pt>
                <c:pt idx="48">
                  <c:v>39387</c:v>
                </c:pt>
                <c:pt idx="49">
                  <c:v>39356</c:v>
                </c:pt>
                <c:pt idx="50">
                  <c:v>39326</c:v>
                </c:pt>
                <c:pt idx="51">
                  <c:v>39295</c:v>
                </c:pt>
                <c:pt idx="52">
                  <c:v>39264</c:v>
                </c:pt>
                <c:pt idx="53">
                  <c:v>39234</c:v>
                </c:pt>
                <c:pt idx="54">
                  <c:v>39203</c:v>
                </c:pt>
                <c:pt idx="55">
                  <c:v>39173</c:v>
                </c:pt>
                <c:pt idx="56">
                  <c:v>39142</c:v>
                </c:pt>
                <c:pt idx="57">
                  <c:v>39114</c:v>
                </c:pt>
                <c:pt idx="58">
                  <c:v>39083</c:v>
                </c:pt>
                <c:pt idx="59">
                  <c:v>39052</c:v>
                </c:pt>
                <c:pt idx="60">
                  <c:v>39022</c:v>
                </c:pt>
                <c:pt idx="61">
                  <c:v>38991</c:v>
                </c:pt>
                <c:pt idx="62">
                  <c:v>38961</c:v>
                </c:pt>
                <c:pt idx="63">
                  <c:v>38930</c:v>
                </c:pt>
                <c:pt idx="64">
                  <c:v>38899</c:v>
                </c:pt>
                <c:pt idx="65">
                  <c:v>38869</c:v>
                </c:pt>
                <c:pt idx="66">
                  <c:v>38838</c:v>
                </c:pt>
                <c:pt idx="67">
                  <c:v>38808</c:v>
                </c:pt>
                <c:pt idx="68">
                  <c:v>38777</c:v>
                </c:pt>
                <c:pt idx="69">
                  <c:v>38749</c:v>
                </c:pt>
                <c:pt idx="70">
                  <c:v>38718</c:v>
                </c:pt>
                <c:pt idx="71">
                  <c:v>38687</c:v>
                </c:pt>
                <c:pt idx="72">
                  <c:v>38657</c:v>
                </c:pt>
                <c:pt idx="73">
                  <c:v>38626</c:v>
                </c:pt>
                <c:pt idx="74">
                  <c:v>38596</c:v>
                </c:pt>
                <c:pt idx="75">
                  <c:v>38565</c:v>
                </c:pt>
                <c:pt idx="76">
                  <c:v>38534</c:v>
                </c:pt>
                <c:pt idx="77">
                  <c:v>38504</c:v>
                </c:pt>
                <c:pt idx="78">
                  <c:v>38473</c:v>
                </c:pt>
                <c:pt idx="79">
                  <c:v>38443</c:v>
                </c:pt>
                <c:pt idx="80">
                  <c:v>38412</c:v>
                </c:pt>
                <c:pt idx="81">
                  <c:v>38384</c:v>
                </c:pt>
                <c:pt idx="82">
                  <c:v>38353</c:v>
                </c:pt>
                <c:pt idx="83">
                  <c:v>38322</c:v>
                </c:pt>
                <c:pt idx="84">
                  <c:v>38292</c:v>
                </c:pt>
                <c:pt idx="85">
                  <c:v>38261</c:v>
                </c:pt>
                <c:pt idx="86">
                  <c:v>38231</c:v>
                </c:pt>
                <c:pt idx="87">
                  <c:v>38200</c:v>
                </c:pt>
                <c:pt idx="88">
                  <c:v>38169</c:v>
                </c:pt>
                <c:pt idx="89">
                  <c:v>38139</c:v>
                </c:pt>
                <c:pt idx="90">
                  <c:v>38108</c:v>
                </c:pt>
                <c:pt idx="91">
                  <c:v>38078</c:v>
                </c:pt>
                <c:pt idx="92">
                  <c:v>38047</c:v>
                </c:pt>
                <c:pt idx="93">
                  <c:v>38018</c:v>
                </c:pt>
                <c:pt idx="94">
                  <c:v>37987</c:v>
                </c:pt>
                <c:pt idx="95">
                  <c:v>37956</c:v>
                </c:pt>
                <c:pt idx="96">
                  <c:v>37926</c:v>
                </c:pt>
                <c:pt idx="97">
                  <c:v>37895</c:v>
                </c:pt>
                <c:pt idx="98">
                  <c:v>37865</c:v>
                </c:pt>
                <c:pt idx="99">
                  <c:v>37834</c:v>
                </c:pt>
                <c:pt idx="100">
                  <c:v>37803</c:v>
                </c:pt>
                <c:pt idx="101">
                  <c:v>37773</c:v>
                </c:pt>
                <c:pt idx="102">
                  <c:v>37742</c:v>
                </c:pt>
                <c:pt idx="103">
                  <c:v>37712</c:v>
                </c:pt>
                <c:pt idx="104">
                  <c:v>37681</c:v>
                </c:pt>
                <c:pt idx="105">
                  <c:v>37653</c:v>
                </c:pt>
                <c:pt idx="106">
                  <c:v>37622</c:v>
                </c:pt>
                <c:pt idx="107">
                  <c:v>37591</c:v>
                </c:pt>
                <c:pt idx="108">
                  <c:v>37561</c:v>
                </c:pt>
                <c:pt idx="109">
                  <c:v>37530</c:v>
                </c:pt>
                <c:pt idx="110">
                  <c:v>37500</c:v>
                </c:pt>
                <c:pt idx="111">
                  <c:v>37469</c:v>
                </c:pt>
                <c:pt idx="112">
                  <c:v>37438</c:v>
                </c:pt>
                <c:pt idx="113">
                  <c:v>37408</c:v>
                </c:pt>
                <c:pt idx="114">
                  <c:v>37377</c:v>
                </c:pt>
                <c:pt idx="115">
                  <c:v>37347</c:v>
                </c:pt>
                <c:pt idx="116">
                  <c:v>37316</c:v>
                </c:pt>
                <c:pt idx="117">
                  <c:v>37288</c:v>
                </c:pt>
                <c:pt idx="118">
                  <c:v>37257</c:v>
                </c:pt>
                <c:pt idx="119">
                  <c:v>37226</c:v>
                </c:pt>
                <c:pt idx="120">
                  <c:v>37196</c:v>
                </c:pt>
                <c:pt idx="121">
                  <c:v>37165</c:v>
                </c:pt>
                <c:pt idx="122">
                  <c:v>37135</c:v>
                </c:pt>
                <c:pt idx="123">
                  <c:v>37104</c:v>
                </c:pt>
                <c:pt idx="124">
                  <c:v>37073</c:v>
                </c:pt>
                <c:pt idx="125">
                  <c:v>37043</c:v>
                </c:pt>
                <c:pt idx="126">
                  <c:v>37012</c:v>
                </c:pt>
                <c:pt idx="127">
                  <c:v>36982</c:v>
                </c:pt>
                <c:pt idx="128">
                  <c:v>36951</c:v>
                </c:pt>
                <c:pt idx="129">
                  <c:v>36923</c:v>
                </c:pt>
                <c:pt idx="130">
                  <c:v>36892</c:v>
                </c:pt>
                <c:pt idx="131">
                  <c:v>36861</c:v>
                </c:pt>
                <c:pt idx="132">
                  <c:v>36831</c:v>
                </c:pt>
                <c:pt idx="133">
                  <c:v>36800</c:v>
                </c:pt>
                <c:pt idx="134">
                  <c:v>36770</c:v>
                </c:pt>
                <c:pt idx="135">
                  <c:v>36739</c:v>
                </c:pt>
                <c:pt idx="136">
                  <c:v>36708</c:v>
                </c:pt>
                <c:pt idx="137">
                  <c:v>36678</c:v>
                </c:pt>
                <c:pt idx="138">
                  <c:v>36647</c:v>
                </c:pt>
                <c:pt idx="139">
                  <c:v>36617</c:v>
                </c:pt>
                <c:pt idx="140">
                  <c:v>36586</c:v>
                </c:pt>
                <c:pt idx="141">
                  <c:v>36557</c:v>
                </c:pt>
                <c:pt idx="142">
                  <c:v>36526</c:v>
                </c:pt>
                <c:pt idx="143">
                  <c:v>36495</c:v>
                </c:pt>
                <c:pt idx="144">
                  <c:v>36465</c:v>
                </c:pt>
                <c:pt idx="145">
                  <c:v>36434</c:v>
                </c:pt>
                <c:pt idx="146">
                  <c:v>36404</c:v>
                </c:pt>
              </c:numCache>
            </c:numRef>
          </c:xVal>
          <c:yVal>
            <c:numRef>
              <c:f>'throughput-EDU.SLAC.STANFORD.N3'!$D$3:$ET$3</c:f>
              <c:numCache>
                <c:formatCode>General</c:formatCode>
                <c:ptCount val="147"/>
                <c:pt idx="0">
                  <c:v>1633.1889999999999</c:v>
                </c:pt>
                <c:pt idx="1">
                  <c:v>959.86799999999948</c:v>
                </c:pt>
                <c:pt idx="2">
                  <c:v>1947.3689999999999</c:v>
                </c:pt>
                <c:pt idx="3">
                  <c:v>2337.1030000000001</c:v>
                </c:pt>
                <c:pt idx="4">
                  <c:v>2365.8989999999999</c:v>
                </c:pt>
                <c:pt idx="5">
                  <c:v>1561.7629999999999</c:v>
                </c:pt>
                <c:pt idx="6">
                  <c:v>1518.2160000000001</c:v>
                </c:pt>
                <c:pt idx="7">
                  <c:v>1539.59</c:v>
                </c:pt>
                <c:pt idx="8">
                  <c:v>1766.271</c:v>
                </c:pt>
                <c:pt idx="9">
                  <c:v>1593.528</c:v>
                </c:pt>
                <c:pt idx="10">
                  <c:v>1181.1469999999999</c:v>
                </c:pt>
                <c:pt idx="11">
                  <c:v>2058.4009999999998</c:v>
                </c:pt>
                <c:pt idx="12">
                  <c:v>1156.972</c:v>
                </c:pt>
                <c:pt idx="13">
                  <c:v>1493.9560000000001</c:v>
                </c:pt>
                <c:pt idx="14">
                  <c:v>1392.44</c:v>
                </c:pt>
                <c:pt idx="15">
                  <c:v>1603.088</c:v>
                </c:pt>
                <c:pt idx="16">
                  <c:v>1548.8389999999999</c:v>
                </c:pt>
                <c:pt idx="17">
                  <c:v>1522.1679999999999</c:v>
                </c:pt>
                <c:pt idx="18">
                  <c:v>1211.1769999999999</c:v>
                </c:pt>
                <c:pt idx="19">
                  <c:v>1332.6579999999999</c:v>
                </c:pt>
                <c:pt idx="20">
                  <c:v>1417.309</c:v>
                </c:pt>
                <c:pt idx="21">
                  <c:v>1018.5730000000003</c:v>
                </c:pt>
                <c:pt idx="22">
                  <c:v>697.96499999999969</c:v>
                </c:pt>
                <c:pt idx="23">
                  <c:v>1464.067</c:v>
                </c:pt>
                <c:pt idx="24">
                  <c:v>1126.5619999999999</c:v>
                </c:pt>
                <c:pt idx="25">
                  <c:v>1250.7739999999999</c:v>
                </c:pt>
                <c:pt idx="26">
                  <c:v>1399.952</c:v>
                </c:pt>
                <c:pt idx="27">
                  <c:v>1280.6619999999998</c:v>
                </c:pt>
                <c:pt idx="28">
                  <c:v>1927.453</c:v>
                </c:pt>
                <c:pt idx="29">
                  <c:v>1478.7560000000001</c:v>
                </c:pt>
                <c:pt idx="30">
                  <c:v>1514.84</c:v>
                </c:pt>
                <c:pt idx="31">
                  <c:v>1418.8439999999998</c:v>
                </c:pt>
                <c:pt idx="32">
                  <c:v>1299.2529999999999</c:v>
                </c:pt>
                <c:pt idx="33">
                  <c:v>1315.8909999999998</c:v>
                </c:pt>
                <c:pt idx="34">
                  <c:v>1702.02</c:v>
                </c:pt>
                <c:pt idx="35">
                  <c:v>1514.6979999999999</c:v>
                </c:pt>
                <c:pt idx="36">
                  <c:v>1144.3879999999999</c:v>
                </c:pt>
                <c:pt idx="37">
                  <c:v>1228.8539999999998</c:v>
                </c:pt>
                <c:pt idx="38">
                  <c:v>1524.0719999999999</c:v>
                </c:pt>
                <c:pt idx="39">
                  <c:v>1797.1329999999998</c:v>
                </c:pt>
                <c:pt idx="40">
                  <c:v>1047.6379999999999</c:v>
                </c:pt>
                <c:pt idx="41">
                  <c:v>1345.2639999999999</c:v>
                </c:pt>
                <c:pt idx="42">
                  <c:v>1355.2260000000001</c:v>
                </c:pt>
                <c:pt idx="43">
                  <c:v>1455.758</c:v>
                </c:pt>
                <c:pt idx="44">
                  <c:v>1279.4580000000001</c:v>
                </c:pt>
                <c:pt idx="45">
                  <c:v>996.18799999999999</c:v>
                </c:pt>
                <c:pt idx="46">
                  <c:v>1470.8829999999998</c:v>
                </c:pt>
                <c:pt idx="47">
                  <c:v>1873.742</c:v>
                </c:pt>
                <c:pt idx="48">
                  <c:v>1984.057</c:v>
                </c:pt>
                <c:pt idx="49">
                  <c:v>1292.0119999999999</c:v>
                </c:pt>
                <c:pt idx="50">
                  <c:v>1650.52</c:v>
                </c:pt>
                <c:pt idx="51">
                  <c:v>741.17900000000031</c:v>
                </c:pt>
                <c:pt idx="52">
                  <c:v>1268.492</c:v>
                </c:pt>
                <c:pt idx="53">
                  <c:v>1220.501</c:v>
                </c:pt>
                <c:pt idx="54">
                  <c:v>1565.963</c:v>
                </c:pt>
                <c:pt idx="55">
                  <c:v>1250.7619999999999</c:v>
                </c:pt>
                <c:pt idx="56">
                  <c:v>1368.722</c:v>
                </c:pt>
                <c:pt idx="57">
                  <c:v>1036.088</c:v>
                </c:pt>
                <c:pt idx="58">
                  <c:v>1312.0829999999999</c:v>
                </c:pt>
                <c:pt idx="59">
                  <c:v>1578.903</c:v>
                </c:pt>
                <c:pt idx="60">
                  <c:v>1695.7929999999999</c:v>
                </c:pt>
                <c:pt idx="61">
                  <c:v>2113.7289999999985</c:v>
                </c:pt>
                <c:pt idx="62">
                  <c:v>2187.8520000000012</c:v>
                </c:pt>
                <c:pt idx="63">
                  <c:v>2528.9569999999999</c:v>
                </c:pt>
                <c:pt idx="64">
                  <c:v>2712.2339999999999</c:v>
                </c:pt>
                <c:pt idx="65">
                  <c:v>1443.7839999999999</c:v>
                </c:pt>
                <c:pt idx="66">
                  <c:v>1356.3609999999999</c:v>
                </c:pt>
                <c:pt idx="67">
                  <c:v>1659.44</c:v>
                </c:pt>
                <c:pt idx="68">
                  <c:v>1651.5539999999999</c:v>
                </c:pt>
                <c:pt idx="69">
                  <c:v>1509.1019999999999</c:v>
                </c:pt>
                <c:pt idx="70">
                  <c:v>1622.4570000000001</c:v>
                </c:pt>
                <c:pt idx="71">
                  <c:v>1586.6339999999998</c:v>
                </c:pt>
                <c:pt idx="72">
                  <c:v>1716.7380000000001</c:v>
                </c:pt>
                <c:pt idx="73">
                  <c:v>1677.04</c:v>
                </c:pt>
                <c:pt idx="74">
                  <c:v>1632.5609999999999</c:v>
                </c:pt>
                <c:pt idx="75">
                  <c:v>1825.1209999999999</c:v>
                </c:pt>
                <c:pt idx="76">
                  <c:v>2363.4229999999998</c:v>
                </c:pt>
                <c:pt idx="77">
                  <c:v>1586.6819999999998</c:v>
                </c:pt>
                <c:pt idx="78">
                  <c:v>1882.5509999999999</c:v>
                </c:pt>
                <c:pt idx="79">
                  <c:v>1801.2929999999999</c:v>
                </c:pt>
                <c:pt idx="80">
                  <c:v>2272.6489999999985</c:v>
                </c:pt>
                <c:pt idx="81">
                  <c:v>213.03800000000001</c:v>
                </c:pt>
                <c:pt idx="82">
                  <c:v>1882.4760000000001</c:v>
                </c:pt>
                <c:pt idx="83">
                  <c:v>1739.1789999999999</c:v>
                </c:pt>
                <c:pt idx="84">
                  <c:v>1920.1979999999999</c:v>
                </c:pt>
                <c:pt idx="85">
                  <c:v>1636.7550000000001</c:v>
                </c:pt>
                <c:pt idx="86">
                  <c:v>1689.1879999999999</c:v>
                </c:pt>
                <c:pt idx="87">
                  <c:v>1515.9860000000001</c:v>
                </c:pt>
                <c:pt idx="88">
                  <c:v>1568.018</c:v>
                </c:pt>
                <c:pt idx="89">
                  <c:v>2243.3000000000002</c:v>
                </c:pt>
                <c:pt idx="90">
                  <c:v>1985.4360000000001</c:v>
                </c:pt>
                <c:pt idx="91">
                  <c:v>1801.9549999999999</c:v>
                </c:pt>
                <c:pt idx="92">
                  <c:v>1541.9929999999999</c:v>
                </c:pt>
                <c:pt idx="93">
                  <c:v>1298.855</c:v>
                </c:pt>
                <c:pt idx="94">
                  <c:v>998.50599999999997</c:v>
                </c:pt>
                <c:pt idx="95">
                  <c:v>1896.1569999999999</c:v>
                </c:pt>
                <c:pt idx="96">
                  <c:v>1791.9380000000001</c:v>
                </c:pt>
                <c:pt idx="97">
                  <c:v>1803.8799999999999</c:v>
                </c:pt>
                <c:pt idx="98">
                  <c:v>1217.3509999999999</c:v>
                </c:pt>
                <c:pt idx="99">
                  <c:v>431.529</c:v>
                </c:pt>
                <c:pt idx="100">
                  <c:v>2319.7579999999998</c:v>
                </c:pt>
                <c:pt idx="101">
                  <c:v>1693.1539999999998</c:v>
                </c:pt>
                <c:pt idx="102">
                  <c:v>1511.318</c:v>
                </c:pt>
                <c:pt idx="103">
                  <c:v>318.5659999999998</c:v>
                </c:pt>
                <c:pt idx="104">
                  <c:v>93.581000000000003</c:v>
                </c:pt>
                <c:pt idx="105">
                  <c:v>123.124</c:v>
                </c:pt>
                <c:pt idx="106">
                  <c:v>372.37799999999999</c:v>
                </c:pt>
                <c:pt idx="107">
                  <c:v>629.64099999999996</c:v>
                </c:pt>
                <c:pt idx="108">
                  <c:v>935.34199999999964</c:v>
                </c:pt>
                <c:pt idx="109">
                  <c:v>1470.2239999999999</c:v>
                </c:pt>
                <c:pt idx="110">
                  <c:v>1357.857</c:v>
                </c:pt>
                <c:pt idx="111">
                  <c:v>2307.049</c:v>
                </c:pt>
                <c:pt idx="112">
                  <c:v>756.28700000000003</c:v>
                </c:pt>
                <c:pt idx="113">
                  <c:v>459.7679999999998</c:v>
                </c:pt>
                <c:pt idx="114">
                  <c:v>465.39</c:v>
                </c:pt>
                <c:pt idx="115">
                  <c:v>965.71900000000005</c:v>
                </c:pt>
                <c:pt idx="116">
                  <c:v>525.22299999999996</c:v>
                </c:pt>
                <c:pt idx="117">
                  <c:v>395.30099999999999</c:v>
                </c:pt>
                <c:pt idx="118">
                  <c:v>160.15700000000001</c:v>
                </c:pt>
                <c:pt idx="119">
                  <c:v>518.57299999999998</c:v>
                </c:pt>
                <c:pt idx="120">
                  <c:v>372.137</c:v>
                </c:pt>
                <c:pt idx="121">
                  <c:v>811.69200000000001</c:v>
                </c:pt>
                <c:pt idx="122">
                  <c:v>620.36399999999969</c:v>
                </c:pt>
                <c:pt idx="123">
                  <c:v>450.31799999999993</c:v>
                </c:pt>
                <c:pt idx="124">
                  <c:v>199.935</c:v>
                </c:pt>
                <c:pt idx="125">
                  <c:v>193.303</c:v>
                </c:pt>
                <c:pt idx="126">
                  <c:v>424.17500000000001</c:v>
                </c:pt>
                <c:pt idx="127">
                  <c:v>370.88799999999981</c:v>
                </c:pt>
                <c:pt idx="128">
                  <c:v>595.20299999999997</c:v>
                </c:pt>
                <c:pt idx="129">
                  <c:v>309.53399999999976</c:v>
                </c:pt>
                <c:pt idx="130">
                  <c:v>392.20800000000003</c:v>
                </c:pt>
                <c:pt idx="131">
                  <c:v>500.77199999999976</c:v>
                </c:pt>
                <c:pt idx="132">
                  <c:v>214.94200000000001</c:v>
                </c:pt>
                <c:pt idx="133">
                  <c:v>153.977</c:v>
                </c:pt>
                <c:pt idx="134">
                  <c:v>122.816</c:v>
                </c:pt>
                <c:pt idx="135">
                  <c:v>122.816</c:v>
                </c:pt>
                <c:pt idx="136">
                  <c:v>152.76499999999999</c:v>
                </c:pt>
                <c:pt idx="137">
                  <c:v>157.36000000000001</c:v>
                </c:pt>
                <c:pt idx="138">
                  <c:v>170.738</c:v>
                </c:pt>
                <c:pt idx="139">
                  <c:v>183.56</c:v>
                </c:pt>
                <c:pt idx="140">
                  <c:v>152.39800000000008</c:v>
                </c:pt>
                <c:pt idx="141">
                  <c:v>127.93700000000004</c:v>
                </c:pt>
                <c:pt idx="142">
                  <c:v>125.13500000000001</c:v>
                </c:pt>
                <c:pt idx="143">
                  <c:v>199.226</c:v>
                </c:pt>
                <c:pt idx="144">
                  <c:v>182.042</c:v>
                </c:pt>
                <c:pt idx="145">
                  <c:v>256.03500000000003</c:v>
                </c:pt>
                <c:pt idx="146">
                  <c:v>206.19200000000001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'throughput-EDU.SLAC.STANFORD.N3'!$C$4</c:f>
              <c:strCache>
                <c:ptCount val="1"/>
                <c:pt idx="0">
                  <c:v>Central Asia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trendline>
            <c:spPr>
              <a:ln w="19050">
                <a:solidFill>
                  <a:schemeClr val="accent3">
                    <a:lumMod val="75000"/>
                  </a:schemeClr>
                </a:solidFill>
              </a:ln>
            </c:spPr>
            <c:trendlineType val="exp"/>
          </c:trendline>
          <c:xVal>
            <c:numRef>
              <c:f>'throughput-EDU.SLAC.STANFORD.N3'!$D$1:$EU$1</c:f>
              <c:numCache>
                <c:formatCode>mmm\-yy</c:formatCode>
                <c:ptCount val="148"/>
                <c:pt idx="0">
                  <c:v>40848</c:v>
                </c:pt>
                <c:pt idx="1">
                  <c:v>40817</c:v>
                </c:pt>
                <c:pt idx="2">
                  <c:v>40787</c:v>
                </c:pt>
                <c:pt idx="3">
                  <c:v>40756</c:v>
                </c:pt>
                <c:pt idx="4">
                  <c:v>40725</c:v>
                </c:pt>
                <c:pt idx="5">
                  <c:v>40695</c:v>
                </c:pt>
                <c:pt idx="6">
                  <c:v>40664</c:v>
                </c:pt>
                <c:pt idx="7">
                  <c:v>40634</c:v>
                </c:pt>
                <c:pt idx="8">
                  <c:v>40603</c:v>
                </c:pt>
                <c:pt idx="9">
                  <c:v>40575</c:v>
                </c:pt>
                <c:pt idx="10">
                  <c:v>40544</c:v>
                </c:pt>
                <c:pt idx="11">
                  <c:v>40513</c:v>
                </c:pt>
                <c:pt idx="12">
                  <c:v>40483</c:v>
                </c:pt>
                <c:pt idx="13">
                  <c:v>40452</c:v>
                </c:pt>
                <c:pt idx="14">
                  <c:v>40422</c:v>
                </c:pt>
                <c:pt idx="15">
                  <c:v>40391</c:v>
                </c:pt>
                <c:pt idx="16">
                  <c:v>40360</c:v>
                </c:pt>
                <c:pt idx="17">
                  <c:v>40330</c:v>
                </c:pt>
                <c:pt idx="18">
                  <c:v>40299</c:v>
                </c:pt>
                <c:pt idx="19">
                  <c:v>40269</c:v>
                </c:pt>
                <c:pt idx="20">
                  <c:v>40238</c:v>
                </c:pt>
                <c:pt idx="21">
                  <c:v>40210</c:v>
                </c:pt>
                <c:pt idx="22">
                  <c:v>40179</c:v>
                </c:pt>
                <c:pt idx="23">
                  <c:v>40148</c:v>
                </c:pt>
                <c:pt idx="24">
                  <c:v>40118</c:v>
                </c:pt>
                <c:pt idx="25">
                  <c:v>40087</c:v>
                </c:pt>
                <c:pt idx="26">
                  <c:v>40057</c:v>
                </c:pt>
                <c:pt idx="27">
                  <c:v>40026</c:v>
                </c:pt>
                <c:pt idx="28">
                  <c:v>39995</c:v>
                </c:pt>
                <c:pt idx="29">
                  <c:v>39965</c:v>
                </c:pt>
                <c:pt idx="30">
                  <c:v>39934</c:v>
                </c:pt>
                <c:pt idx="31">
                  <c:v>39904</c:v>
                </c:pt>
                <c:pt idx="32">
                  <c:v>39873</c:v>
                </c:pt>
                <c:pt idx="33">
                  <c:v>39845</c:v>
                </c:pt>
                <c:pt idx="34">
                  <c:v>39814</c:v>
                </c:pt>
                <c:pt idx="35">
                  <c:v>39783</c:v>
                </c:pt>
                <c:pt idx="36">
                  <c:v>39753</c:v>
                </c:pt>
                <c:pt idx="37">
                  <c:v>39722</c:v>
                </c:pt>
                <c:pt idx="38">
                  <c:v>39692</c:v>
                </c:pt>
                <c:pt idx="39">
                  <c:v>39661</c:v>
                </c:pt>
                <c:pt idx="40">
                  <c:v>39630</c:v>
                </c:pt>
                <c:pt idx="41">
                  <c:v>39600</c:v>
                </c:pt>
                <c:pt idx="42">
                  <c:v>39569</c:v>
                </c:pt>
                <c:pt idx="43">
                  <c:v>39539</c:v>
                </c:pt>
                <c:pt idx="44">
                  <c:v>39508</c:v>
                </c:pt>
                <c:pt idx="45">
                  <c:v>39479</c:v>
                </c:pt>
                <c:pt idx="46">
                  <c:v>39448</c:v>
                </c:pt>
                <c:pt idx="47">
                  <c:v>39417</c:v>
                </c:pt>
                <c:pt idx="48">
                  <c:v>39387</c:v>
                </c:pt>
                <c:pt idx="49">
                  <c:v>39356</c:v>
                </c:pt>
                <c:pt idx="50">
                  <c:v>39326</c:v>
                </c:pt>
                <c:pt idx="51">
                  <c:v>39295</c:v>
                </c:pt>
                <c:pt idx="52">
                  <c:v>39264</c:v>
                </c:pt>
                <c:pt idx="53">
                  <c:v>39234</c:v>
                </c:pt>
                <c:pt idx="54">
                  <c:v>39203</c:v>
                </c:pt>
                <c:pt idx="55">
                  <c:v>39173</c:v>
                </c:pt>
                <c:pt idx="56">
                  <c:v>39142</c:v>
                </c:pt>
                <c:pt idx="57">
                  <c:v>39114</c:v>
                </c:pt>
                <c:pt idx="58">
                  <c:v>39083</c:v>
                </c:pt>
                <c:pt idx="59">
                  <c:v>39052</c:v>
                </c:pt>
                <c:pt idx="60">
                  <c:v>39022</c:v>
                </c:pt>
                <c:pt idx="61">
                  <c:v>38991</c:v>
                </c:pt>
                <c:pt idx="62">
                  <c:v>38961</c:v>
                </c:pt>
                <c:pt idx="63">
                  <c:v>38930</c:v>
                </c:pt>
                <c:pt idx="64">
                  <c:v>38899</c:v>
                </c:pt>
                <c:pt idx="65">
                  <c:v>38869</c:v>
                </c:pt>
                <c:pt idx="66">
                  <c:v>38838</c:v>
                </c:pt>
                <c:pt idx="67">
                  <c:v>38808</c:v>
                </c:pt>
                <c:pt idx="68">
                  <c:v>38777</c:v>
                </c:pt>
                <c:pt idx="69">
                  <c:v>38749</c:v>
                </c:pt>
                <c:pt idx="70">
                  <c:v>38718</c:v>
                </c:pt>
                <c:pt idx="71">
                  <c:v>38687</c:v>
                </c:pt>
                <c:pt idx="72">
                  <c:v>38657</c:v>
                </c:pt>
                <c:pt idx="73">
                  <c:v>38626</c:v>
                </c:pt>
                <c:pt idx="74">
                  <c:v>38596</c:v>
                </c:pt>
                <c:pt idx="75">
                  <c:v>38565</c:v>
                </c:pt>
                <c:pt idx="76">
                  <c:v>38534</c:v>
                </c:pt>
                <c:pt idx="77">
                  <c:v>38504</c:v>
                </c:pt>
                <c:pt idx="78">
                  <c:v>38473</c:v>
                </c:pt>
                <c:pt idx="79">
                  <c:v>38443</c:v>
                </c:pt>
                <c:pt idx="80">
                  <c:v>38412</c:v>
                </c:pt>
                <c:pt idx="81">
                  <c:v>38384</c:v>
                </c:pt>
                <c:pt idx="82">
                  <c:v>38353</c:v>
                </c:pt>
                <c:pt idx="83">
                  <c:v>38322</c:v>
                </c:pt>
                <c:pt idx="84">
                  <c:v>38292</c:v>
                </c:pt>
                <c:pt idx="85">
                  <c:v>38261</c:v>
                </c:pt>
                <c:pt idx="86">
                  <c:v>38231</c:v>
                </c:pt>
                <c:pt idx="87">
                  <c:v>38200</c:v>
                </c:pt>
                <c:pt idx="88">
                  <c:v>38169</c:v>
                </c:pt>
                <c:pt idx="89">
                  <c:v>38139</c:v>
                </c:pt>
                <c:pt idx="90">
                  <c:v>38108</c:v>
                </c:pt>
                <c:pt idx="91">
                  <c:v>38078</c:v>
                </c:pt>
                <c:pt idx="92">
                  <c:v>38047</c:v>
                </c:pt>
                <c:pt idx="93">
                  <c:v>38018</c:v>
                </c:pt>
                <c:pt idx="94">
                  <c:v>37987</c:v>
                </c:pt>
                <c:pt idx="95">
                  <c:v>37956</c:v>
                </c:pt>
                <c:pt idx="96">
                  <c:v>37926</c:v>
                </c:pt>
                <c:pt idx="97">
                  <c:v>37895</c:v>
                </c:pt>
                <c:pt idx="98">
                  <c:v>37865</c:v>
                </c:pt>
                <c:pt idx="99">
                  <c:v>37834</c:v>
                </c:pt>
                <c:pt idx="100">
                  <c:v>37803</c:v>
                </c:pt>
                <c:pt idx="101">
                  <c:v>37773</c:v>
                </c:pt>
                <c:pt idx="102">
                  <c:v>37742</c:v>
                </c:pt>
                <c:pt idx="103">
                  <c:v>37712</c:v>
                </c:pt>
                <c:pt idx="104">
                  <c:v>37681</c:v>
                </c:pt>
                <c:pt idx="105">
                  <c:v>37653</c:v>
                </c:pt>
                <c:pt idx="106">
                  <c:v>37622</c:v>
                </c:pt>
                <c:pt idx="107">
                  <c:v>37591</c:v>
                </c:pt>
                <c:pt idx="108">
                  <c:v>37561</c:v>
                </c:pt>
                <c:pt idx="109">
                  <c:v>37530</c:v>
                </c:pt>
                <c:pt idx="110">
                  <c:v>37500</c:v>
                </c:pt>
                <c:pt idx="111">
                  <c:v>37469</c:v>
                </c:pt>
                <c:pt idx="112">
                  <c:v>37438</c:v>
                </c:pt>
                <c:pt idx="113">
                  <c:v>37408</c:v>
                </c:pt>
                <c:pt idx="114">
                  <c:v>37377</c:v>
                </c:pt>
                <c:pt idx="115">
                  <c:v>37347</c:v>
                </c:pt>
                <c:pt idx="116">
                  <c:v>37316</c:v>
                </c:pt>
                <c:pt idx="117">
                  <c:v>37288</c:v>
                </c:pt>
                <c:pt idx="118">
                  <c:v>37257</c:v>
                </c:pt>
                <c:pt idx="119">
                  <c:v>37226</c:v>
                </c:pt>
                <c:pt idx="120">
                  <c:v>37196</c:v>
                </c:pt>
                <c:pt idx="121">
                  <c:v>37165</c:v>
                </c:pt>
                <c:pt idx="122">
                  <c:v>37135</c:v>
                </c:pt>
                <c:pt idx="123">
                  <c:v>37104</c:v>
                </c:pt>
                <c:pt idx="124">
                  <c:v>37073</c:v>
                </c:pt>
                <c:pt idx="125">
                  <c:v>37043</c:v>
                </c:pt>
                <c:pt idx="126">
                  <c:v>37012</c:v>
                </c:pt>
                <c:pt idx="127">
                  <c:v>36982</c:v>
                </c:pt>
                <c:pt idx="128">
                  <c:v>36951</c:v>
                </c:pt>
                <c:pt idx="129">
                  <c:v>36923</c:v>
                </c:pt>
                <c:pt idx="130">
                  <c:v>36892</c:v>
                </c:pt>
                <c:pt idx="131">
                  <c:v>36861</c:v>
                </c:pt>
                <c:pt idx="132">
                  <c:v>36831</c:v>
                </c:pt>
                <c:pt idx="133">
                  <c:v>36800</c:v>
                </c:pt>
                <c:pt idx="134">
                  <c:v>36770</c:v>
                </c:pt>
                <c:pt idx="135">
                  <c:v>36739</c:v>
                </c:pt>
                <c:pt idx="136">
                  <c:v>36708</c:v>
                </c:pt>
                <c:pt idx="137">
                  <c:v>36678</c:v>
                </c:pt>
                <c:pt idx="138">
                  <c:v>36647</c:v>
                </c:pt>
                <c:pt idx="139">
                  <c:v>36617</c:v>
                </c:pt>
                <c:pt idx="140">
                  <c:v>36586</c:v>
                </c:pt>
                <c:pt idx="141">
                  <c:v>36557</c:v>
                </c:pt>
                <c:pt idx="142">
                  <c:v>36526</c:v>
                </c:pt>
                <c:pt idx="143">
                  <c:v>36495</c:v>
                </c:pt>
                <c:pt idx="144">
                  <c:v>36465</c:v>
                </c:pt>
                <c:pt idx="145">
                  <c:v>36434</c:v>
                </c:pt>
                <c:pt idx="146">
                  <c:v>36404</c:v>
                </c:pt>
                <c:pt idx="147">
                  <c:v>36373</c:v>
                </c:pt>
              </c:numCache>
            </c:numRef>
          </c:xVal>
          <c:yVal>
            <c:numRef>
              <c:f>'throughput-EDU.SLAC.STANFORD.N3'!$D$4:$EU$4</c:f>
              <c:numCache>
                <c:formatCode>General</c:formatCode>
                <c:ptCount val="148"/>
                <c:pt idx="0">
                  <c:v>648.70799999999997</c:v>
                </c:pt>
                <c:pt idx="1">
                  <c:v>509.51299999999981</c:v>
                </c:pt>
                <c:pt idx="2">
                  <c:v>648.22799999999961</c:v>
                </c:pt>
                <c:pt idx="3">
                  <c:v>1028.075</c:v>
                </c:pt>
                <c:pt idx="4">
                  <c:v>744.78300000000036</c:v>
                </c:pt>
                <c:pt idx="5">
                  <c:v>943.03899999999999</c:v>
                </c:pt>
                <c:pt idx="6">
                  <c:v>673.77500000000032</c:v>
                </c:pt>
                <c:pt idx="7">
                  <c:v>771.23400000000004</c:v>
                </c:pt>
                <c:pt idx="8">
                  <c:v>1038.1299999999999</c:v>
                </c:pt>
                <c:pt idx="9">
                  <c:v>751.45099999999968</c:v>
                </c:pt>
                <c:pt idx="10">
                  <c:v>705.2900000000003</c:v>
                </c:pt>
                <c:pt idx="11">
                  <c:v>542.755</c:v>
                </c:pt>
                <c:pt idx="12">
                  <c:v>477.42099999999976</c:v>
                </c:pt>
                <c:pt idx="13">
                  <c:v>670.79600000000005</c:v>
                </c:pt>
                <c:pt idx="14">
                  <c:v>768.61099999999999</c:v>
                </c:pt>
                <c:pt idx="15">
                  <c:v>924.3</c:v>
                </c:pt>
                <c:pt idx="16">
                  <c:v>285.56200000000001</c:v>
                </c:pt>
                <c:pt idx="17">
                  <c:v>510</c:v>
                </c:pt>
                <c:pt idx="18">
                  <c:v>452.57100000000003</c:v>
                </c:pt>
                <c:pt idx="19">
                  <c:v>232.77399999999992</c:v>
                </c:pt>
                <c:pt idx="20">
                  <c:v>280.81799999999993</c:v>
                </c:pt>
                <c:pt idx="21">
                  <c:v>130.42600000000004</c:v>
                </c:pt>
                <c:pt idx="22">
                  <c:v>244.79399999999998</c:v>
                </c:pt>
                <c:pt idx="23">
                  <c:v>377.93799999999976</c:v>
                </c:pt>
                <c:pt idx="24">
                  <c:v>560.62199999999996</c:v>
                </c:pt>
                <c:pt idx="25">
                  <c:v>419.58599999999984</c:v>
                </c:pt>
                <c:pt idx="26">
                  <c:v>473.68299999999999</c:v>
                </c:pt>
                <c:pt idx="27">
                  <c:v>477.762</c:v>
                </c:pt>
                <c:pt idx="28">
                  <c:v>349.774</c:v>
                </c:pt>
                <c:pt idx="29">
                  <c:v>389.88200000000001</c:v>
                </c:pt>
                <c:pt idx="30">
                  <c:v>339.762</c:v>
                </c:pt>
                <c:pt idx="31">
                  <c:v>500.3159999999998</c:v>
                </c:pt>
                <c:pt idx="32">
                  <c:v>394.52699999999976</c:v>
                </c:pt>
                <c:pt idx="33">
                  <c:v>432.21599999999984</c:v>
                </c:pt>
                <c:pt idx="34">
                  <c:v>383.01099999999985</c:v>
                </c:pt>
                <c:pt idx="35">
                  <c:v>660.10299999999961</c:v>
                </c:pt>
                <c:pt idx="36">
                  <c:v>407.63599999999985</c:v>
                </c:pt>
                <c:pt idx="37">
                  <c:v>467.22399999999976</c:v>
                </c:pt>
                <c:pt idx="38">
                  <c:v>478.3159999999998</c:v>
                </c:pt>
                <c:pt idx="39">
                  <c:v>364.09399999999977</c:v>
                </c:pt>
                <c:pt idx="40">
                  <c:v>445.88</c:v>
                </c:pt>
                <c:pt idx="41">
                  <c:v>317.9649999999998</c:v>
                </c:pt>
                <c:pt idx="42">
                  <c:v>311.61</c:v>
                </c:pt>
                <c:pt idx="43">
                  <c:v>160.64599999999999</c:v>
                </c:pt>
                <c:pt idx="44">
                  <c:v>170.40300000000002</c:v>
                </c:pt>
                <c:pt idx="45">
                  <c:v>274.47399999999976</c:v>
                </c:pt>
                <c:pt idx="46">
                  <c:v>270.42699999999974</c:v>
                </c:pt>
                <c:pt idx="47">
                  <c:v>185.77699999999999</c:v>
                </c:pt>
                <c:pt idx="48">
                  <c:v>188.89100000000008</c:v>
                </c:pt>
                <c:pt idx="49">
                  <c:v>247.602</c:v>
                </c:pt>
                <c:pt idx="50">
                  <c:v>228.666</c:v>
                </c:pt>
                <c:pt idx="51">
                  <c:v>207.96700000000001</c:v>
                </c:pt>
                <c:pt idx="52">
                  <c:v>192.42400000000001</c:v>
                </c:pt>
                <c:pt idx="53">
                  <c:v>248.52600000000001</c:v>
                </c:pt>
                <c:pt idx="54">
                  <c:v>223.77099999999999</c:v>
                </c:pt>
                <c:pt idx="55">
                  <c:v>172.04399999999998</c:v>
                </c:pt>
                <c:pt idx="56">
                  <c:v>151.73999999999998</c:v>
                </c:pt>
                <c:pt idx="57">
                  <c:v>135.59300000000002</c:v>
                </c:pt>
                <c:pt idx="58">
                  <c:v>146.40100000000001</c:v>
                </c:pt>
                <c:pt idx="59">
                  <c:v>185.64499999999998</c:v>
                </c:pt>
                <c:pt idx="60">
                  <c:v>220.01</c:v>
                </c:pt>
                <c:pt idx="61">
                  <c:v>244.63</c:v>
                </c:pt>
                <c:pt idx="62">
                  <c:v>200.61299999999997</c:v>
                </c:pt>
                <c:pt idx="63">
                  <c:v>485.34899999999999</c:v>
                </c:pt>
                <c:pt idx="64">
                  <c:v>324.20999999999981</c:v>
                </c:pt>
                <c:pt idx="65">
                  <c:v>457.65699999999993</c:v>
                </c:pt>
                <c:pt idx="66">
                  <c:v>341.20599999999985</c:v>
                </c:pt>
                <c:pt idx="67">
                  <c:v>377.09500000000003</c:v>
                </c:pt>
                <c:pt idx="68">
                  <c:v>257.97999999999985</c:v>
                </c:pt>
                <c:pt idx="69">
                  <c:v>173.96800000000007</c:v>
                </c:pt>
                <c:pt idx="70">
                  <c:v>304.553</c:v>
                </c:pt>
                <c:pt idx="71">
                  <c:v>210.19299999999998</c:v>
                </c:pt>
                <c:pt idx="72">
                  <c:v>149.20999999999998</c:v>
                </c:pt>
                <c:pt idx="73">
                  <c:v>129.63899999999998</c:v>
                </c:pt>
                <c:pt idx="74">
                  <c:v>210.27799999999999</c:v>
                </c:pt>
                <c:pt idx="75">
                  <c:v>182.255</c:v>
                </c:pt>
                <c:pt idx="76">
                  <c:v>178.91899999999998</c:v>
                </c:pt>
                <c:pt idx="77">
                  <c:v>155.19899999999998</c:v>
                </c:pt>
                <c:pt idx="78">
                  <c:v>174.96800000000007</c:v>
                </c:pt>
                <c:pt idx="79">
                  <c:v>78.85199999999999</c:v>
                </c:pt>
                <c:pt idx="80">
                  <c:v>71.566999999999993</c:v>
                </c:pt>
                <c:pt idx="81">
                  <c:v>28.161999999999999</c:v>
                </c:pt>
                <c:pt idx="82">
                  <c:v>110.05800000000001</c:v>
                </c:pt>
                <c:pt idx="83">
                  <c:v>93.956000000000003</c:v>
                </c:pt>
                <c:pt idx="84">
                  <c:v>71.045000000000002</c:v>
                </c:pt>
                <c:pt idx="85">
                  <c:v>56.316999999999993</c:v>
                </c:pt>
                <c:pt idx="86">
                  <c:v>74.728999999999999</c:v>
                </c:pt>
                <c:pt idx="87">
                  <c:v>70.557999999999993</c:v>
                </c:pt>
                <c:pt idx="88">
                  <c:v>182.006</c:v>
                </c:pt>
                <c:pt idx="89">
                  <c:v>78.983000000000004</c:v>
                </c:pt>
                <c:pt idx="90">
                  <c:v>76.248999999999995</c:v>
                </c:pt>
                <c:pt idx="91">
                  <c:v>156.56399999999999</c:v>
                </c:pt>
                <c:pt idx="92">
                  <c:v>247.32900000000001</c:v>
                </c:pt>
                <c:pt idx="93">
                  <c:v>126.116</c:v>
                </c:pt>
                <c:pt idx="94">
                  <c:v>210.69499999999999</c:v>
                </c:pt>
                <c:pt idx="95">
                  <c:v>270.63599999999985</c:v>
                </c:pt>
                <c:pt idx="96">
                  <c:v>114.40400000000002</c:v>
                </c:pt>
                <c:pt idx="97">
                  <c:v>195.423</c:v>
                </c:pt>
                <c:pt idx="98">
                  <c:v>187.476</c:v>
                </c:pt>
                <c:pt idx="99">
                  <c:v>131.62</c:v>
                </c:pt>
                <c:pt idx="100">
                  <c:v>218.96900000000002</c:v>
                </c:pt>
                <c:pt idx="101">
                  <c:v>172.09700000000001</c:v>
                </c:pt>
                <c:pt idx="102">
                  <c:v>175.21299999999999</c:v>
                </c:pt>
                <c:pt idx="103">
                  <c:v>204.012</c:v>
                </c:pt>
                <c:pt idx="104">
                  <c:v>285.19</c:v>
                </c:pt>
                <c:pt idx="105">
                  <c:v>155.16800000000001</c:v>
                </c:pt>
                <c:pt idx="106">
                  <c:v>105.95399999999999</c:v>
                </c:pt>
                <c:pt idx="107">
                  <c:v>88.313000000000002</c:v>
                </c:pt>
                <c:pt idx="108">
                  <c:v>79.361999999999995</c:v>
                </c:pt>
                <c:pt idx="109">
                  <c:v>71.534999999999997</c:v>
                </c:pt>
                <c:pt idx="110">
                  <c:v>67.885999999999981</c:v>
                </c:pt>
                <c:pt idx="111">
                  <c:v>80.275999999999982</c:v>
                </c:pt>
                <c:pt idx="112">
                  <c:v>85.968999999999994</c:v>
                </c:pt>
                <c:pt idx="113">
                  <c:v>76.382999999999981</c:v>
                </c:pt>
                <c:pt idx="114">
                  <c:v>70.176999999999978</c:v>
                </c:pt>
                <c:pt idx="115">
                  <c:v>67.319000000000003</c:v>
                </c:pt>
                <c:pt idx="116">
                  <c:v>69.480999999999995</c:v>
                </c:pt>
                <c:pt idx="117">
                  <c:v>96.147000000000006</c:v>
                </c:pt>
                <c:pt idx="118">
                  <c:v>88.35799999999999</c:v>
                </c:pt>
                <c:pt idx="119">
                  <c:v>108.41100000000004</c:v>
                </c:pt>
                <c:pt idx="120">
                  <c:v>109.617</c:v>
                </c:pt>
                <c:pt idx="121">
                  <c:v>119.361</c:v>
                </c:pt>
                <c:pt idx="122">
                  <c:v>85.811000000000007</c:v>
                </c:pt>
                <c:pt idx="123">
                  <c:v>137.267</c:v>
                </c:pt>
                <c:pt idx="124">
                  <c:v>31.736000000000001</c:v>
                </c:pt>
                <c:pt idx="125">
                  <c:v>165.26599999999999</c:v>
                </c:pt>
                <c:pt idx="126">
                  <c:v>139.05000000000001</c:v>
                </c:pt>
                <c:pt idx="127">
                  <c:v>266.48899999999963</c:v>
                </c:pt>
                <c:pt idx="128">
                  <c:v>85.471999999999994</c:v>
                </c:pt>
                <c:pt idx="129">
                  <c:v>91.284999999999997</c:v>
                </c:pt>
                <c:pt idx="130">
                  <c:v>98.947000000000045</c:v>
                </c:pt>
                <c:pt idx="131">
                  <c:v>123.21299999999999</c:v>
                </c:pt>
                <c:pt idx="132">
                  <c:v>76.554000000000002</c:v>
                </c:pt>
                <c:pt idx="133">
                  <c:v>81.180999999999983</c:v>
                </c:pt>
                <c:pt idx="134">
                  <c:v>105.40900000000002</c:v>
                </c:pt>
                <c:pt idx="135">
                  <c:v>100.842</c:v>
                </c:pt>
                <c:pt idx="136">
                  <c:v>100.553</c:v>
                </c:pt>
                <c:pt idx="137">
                  <c:v>94.066999999999993</c:v>
                </c:pt>
                <c:pt idx="138">
                  <c:v>73.209999999999994</c:v>
                </c:pt>
                <c:pt idx="139">
                  <c:v>55.962000000000003</c:v>
                </c:pt>
                <c:pt idx="140">
                  <c:v>43.291000000000011</c:v>
                </c:pt>
                <c:pt idx="141">
                  <c:v>32.379999999999995</c:v>
                </c:pt>
                <c:pt idx="142">
                  <c:v>38.097000000000001</c:v>
                </c:pt>
                <c:pt idx="143">
                  <c:v>44.752000000000002</c:v>
                </c:pt>
                <c:pt idx="144">
                  <c:v>70.027999999999992</c:v>
                </c:pt>
                <c:pt idx="145">
                  <c:v>87.438000000000002</c:v>
                </c:pt>
                <c:pt idx="146">
                  <c:v>44.109000000000002</c:v>
                </c:pt>
                <c:pt idx="147">
                  <c:v>35.520000000000003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'throughput-EDU.SLAC.STANFORD.N3'!$C$5</c:f>
              <c:strCache>
                <c:ptCount val="1"/>
                <c:pt idx="0">
                  <c:v>East Asia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trendline>
            <c:spPr>
              <a:ln w="19050">
                <a:solidFill>
                  <a:schemeClr val="accent4">
                    <a:lumMod val="75000"/>
                  </a:schemeClr>
                </a:solidFill>
              </a:ln>
            </c:spPr>
            <c:trendlineType val="exp"/>
          </c:trendline>
          <c:xVal>
            <c:numRef>
              <c:f>'throughput-EDU.SLAC.STANFORD.N3'!$D$1:$FM$1</c:f>
              <c:numCache>
                <c:formatCode>mmm\-yy</c:formatCode>
                <c:ptCount val="166"/>
                <c:pt idx="0">
                  <c:v>40848</c:v>
                </c:pt>
                <c:pt idx="1">
                  <c:v>40817</c:v>
                </c:pt>
                <c:pt idx="2">
                  <c:v>40787</c:v>
                </c:pt>
                <c:pt idx="3">
                  <c:v>40756</c:v>
                </c:pt>
                <c:pt idx="4">
                  <c:v>40725</c:v>
                </c:pt>
                <c:pt idx="5">
                  <c:v>40695</c:v>
                </c:pt>
                <c:pt idx="6">
                  <c:v>40664</c:v>
                </c:pt>
                <c:pt idx="7">
                  <c:v>40634</c:v>
                </c:pt>
                <c:pt idx="8">
                  <c:v>40603</c:v>
                </c:pt>
                <c:pt idx="9">
                  <c:v>40575</c:v>
                </c:pt>
                <c:pt idx="10">
                  <c:v>40544</c:v>
                </c:pt>
                <c:pt idx="11">
                  <c:v>40513</c:v>
                </c:pt>
                <c:pt idx="12">
                  <c:v>40483</c:v>
                </c:pt>
                <c:pt idx="13">
                  <c:v>40452</c:v>
                </c:pt>
                <c:pt idx="14">
                  <c:v>40422</c:v>
                </c:pt>
                <c:pt idx="15">
                  <c:v>40391</c:v>
                </c:pt>
                <c:pt idx="16">
                  <c:v>40360</c:v>
                </c:pt>
                <c:pt idx="17">
                  <c:v>40330</c:v>
                </c:pt>
                <c:pt idx="18">
                  <c:v>40299</c:v>
                </c:pt>
                <c:pt idx="19">
                  <c:v>40269</c:v>
                </c:pt>
                <c:pt idx="20">
                  <c:v>40238</c:v>
                </c:pt>
                <c:pt idx="21">
                  <c:v>40210</c:v>
                </c:pt>
                <c:pt idx="22">
                  <c:v>40179</c:v>
                </c:pt>
                <c:pt idx="23">
                  <c:v>40148</c:v>
                </c:pt>
                <c:pt idx="24">
                  <c:v>40118</c:v>
                </c:pt>
                <c:pt idx="25">
                  <c:v>40087</c:v>
                </c:pt>
                <c:pt idx="26">
                  <c:v>40057</c:v>
                </c:pt>
                <c:pt idx="27">
                  <c:v>40026</c:v>
                </c:pt>
                <c:pt idx="28">
                  <c:v>39995</c:v>
                </c:pt>
                <c:pt idx="29">
                  <c:v>39965</c:v>
                </c:pt>
                <c:pt idx="30">
                  <c:v>39934</c:v>
                </c:pt>
                <c:pt idx="31">
                  <c:v>39904</c:v>
                </c:pt>
                <c:pt idx="32">
                  <c:v>39873</c:v>
                </c:pt>
                <c:pt idx="33">
                  <c:v>39845</c:v>
                </c:pt>
                <c:pt idx="34">
                  <c:v>39814</c:v>
                </c:pt>
                <c:pt idx="35">
                  <c:v>39783</c:v>
                </c:pt>
                <c:pt idx="36">
                  <c:v>39753</c:v>
                </c:pt>
                <c:pt idx="37">
                  <c:v>39722</c:v>
                </c:pt>
                <c:pt idx="38">
                  <c:v>39692</c:v>
                </c:pt>
                <c:pt idx="39">
                  <c:v>39661</c:v>
                </c:pt>
                <c:pt idx="40">
                  <c:v>39630</c:v>
                </c:pt>
                <c:pt idx="41">
                  <c:v>39600</c:v>
                </c:pt>
                <c:pt idx="42">
                  <c:v>39569</c:v>
                </c:pt>
                <c:pt idx="43">
                  <c:v>39539</c:v>
                </c:pt>
                <c:pt idx="44">
                  <c:v>39508</c:v>
                </c:pt>
                <c:pt idx="45">
                  <c:v>39479</c:v>
                </c:pt>
                <c:pt idx="46">
                  <c:v>39448</c:v>
                </c:pt>
                <c:pt idx="47">
                  <c:v>39417</c:v>
                </c:pt>
                <c:pt idx="48">
                  <c:v>39387</c:v>
                </c:pt>
                <c:pt idx="49">
                  <c:v>39356</c:v>
                </c:pt>
                <c:pt idx="50">
                  <c:v>39326</c:v>
                </c:pt>
                <c:pt idx="51">
                  <c:v>39295</c:v>
                </c:pt>
                <c:pt idx="52">
                  <c:v>39264</c:v>
                </c:pt>
                <c:pt idx="53">
                  <c:v>39234</c:v>
                </c:pt>
                <c:pt idx="54">
                  <c:v>39203</c:v>
                </c:pt>
                <c:pt idx="55">
                  <c:v>39173</c:v>
                </c:pt>
                <c:pt idx="56">
                  <c:v>39142</c:v>
                </c:pt>
                <c:pt idx="57">
                  <c:v>39114</c:v>
                </c:pt>
                <c:pt idx="58">
                  <c:v>39083</c:v>
                </c:pt>
                <c:pt idx="59">
                  <c:v>39052</c:v>
                </c:pt>
                <c:pt idx="60">
                  <c:v>39022</c:v>
                </c:pt>
                <c:pt idx="61">
                  <c:v>38991</c:v>
                </c:pt>
                <c:pt idx="62">
                  <c:v>38961</c:v>
                </c:pt>
                <c:pt idx="63">
                  <c:v>38930</c:v>
                </c:pt>
                <c:pt idx="64">
                  <c:v>38899</c:v>
                </c:pt>
                <c:pt idx="65">
                  <c:v>38869</c:v>
                </c:pt>
                <c:pt idx="66">
                  <c:v>38838</c:v>
                </c:pt>
                <c:pt idx="67">
                  <c:v>38808</c:v>
                </c:pt>
                <c:pt idx="68">
                  <c:v>38777</c:v>
                </c:pt>
                <c:pt idx="69">
                  <c:v>38749</c:v>
                </c:pt>
                <c:pt idx="70">
                  <c:v>38718</c:v>
                </c:pt>
                <c:pt idx="71">
                  <c:v>38687</c:v>
                </c:pt>
                <c:pt idx="72">
                  <c:v>38657</c:v>
                </c:pt>
                <c:pt idx="73">
                  <c:v>38626</c:v>
                </c:pt>
                <c:pt idx="74">
                  <c:v>38596</c:v>
                </c:pt>
                <c:pt idx="75">
                  <c:v>38565</c:v>
                </c:pt>
                <c:pt idx="76">
                  <c:v>38534</c:v>
                </c:pt>
                <c:pt idx="77">
                  <c:v>38504</c:v>
                </c:pt>
                <c:pt idx="78">
                  <c:v>38473</c:v>
                </c:pt>
                <c:pt idx="79">
                  <c:v>38443</c:v>
                </c:pt>
                <c:pt idx="80">
                  <c:v>38412</c:v>
                </c:pt>
                <c:pt idx="81">
                  <c:v>38384</c:v>
                </c:pt>
                <c:pt idx="82">
                  <c:v>38353</c:v>
                </c:pt>
                <c:pt idx="83">
                  <c:v>38322</c:v>
                </c:pt>
                <c:pt idx="84">
                  <c:v>38292</c:v>
                </c:pt>
                <c:pt idx="85">
                  <c:v>38261</c:v>
                </c:pt>
                <c:pt idx="86">
                  <c:v>38231</c:v>
                </c:pt>
                <c:pt idx="87">
                  <c:v>38200</c:v>
                </c:pt>
                <c:pt idx="88">
                  <c:v>38169</c:v>
                </c:pt>
                <c:pt idx="89">
                  <c:v>38139</c:v>
                </c:pt>
                <c:pt idx="90">
                  <c:v>38108</c:v>
                </c:pt>
                <c:pt idx="91">
                  <c:v>38078</c:v>
                </c:pt>
                <c:pt idx="92">
                  <c:v>38047</c:v>
                </c:pt>
                <c:pt idx="93">
                  <c:v>38018</c:v>
                </c:pt>
                <c:pt idx="94">
                  <c:v>37987</c:v>
                </c:pt>
                <c:pt idx="95">
                  <c:v>37956</c:v>
                </c:pt>
                <c:pt idx="96">
                  <c:v>37926</c:v>
                </c:pt>
                <c:pt idx="97">
                  <c:v>37895</c:v>
                </c:pt>
                <c:pt idx="98">
                  <c:v>37865</c:v>
                </c:pt>
                <c:pt idx="99">
                  <c:v>37834</c:v>
                </c:pt>
                <c:pt idx="100">
                  <c:v>37803</c:v>
                </c:pt>
                <c:pt idx="101">
                  <c:v>37773</c:v>
                </c:pt>
                <c:pt idx="102">
                  <c:v>37742</c:v>
                </c:pt>
                <c:pt idx="103">
                  <c:v>37712</c:v>
                </c:pt>
                <c:pt idx="104">
                  <c:v>37681</c:v>
                </c:pt>
                <c:pt idx="105">
                  <c:v>37653</c:v>
                </c:pt>
                <c:pt idx="106">
                  <c:v>37622</c:v>
                </c:pt>
                <c:pt idx="107">
                  <c:v>37591</c:v>
                </c:pt>
                <c:pt idx="108">
                  <c:v>37561</c:v>
                </c:pt>
                <c:pt idx="109">
                  <c:v>37530</c:v>
                </c:pt>
                <c:pt idx="110">
                  <c:v>37500</c:v>
                </c:pt>
                <c:pt idx="111">
                  <c:v>37469</c:v>
                </c:pt>
                <c:pt idx="112">
                  <c:v>37438</c:v>
                </c:pt>
                <c:pt idx="113">
                  <c:v>37408</c:v>
                </c:pt>
                <c:pt idx="114">
                  <c:v>37377</c:v>
                </c:pt>
                <c:pt idx="115">
                  <c:v>37347</c:v>
                </c:pt>
                <c:pt idx="116">
                  <c:v>37316</c:v>
                </c:pt>
                <c:pt idx="117">
                  <c:v>37288</c:v>
                </c:pt>
                <c:pt idx="118">
                  <c:v>37257</c:v>
                </c:pt>
                <c:pt idx="119">
                  <c:v>37226</c:v>
                </c:pt>
                <c:pt idx="120">
                  <c:v>37196</c:v>
                </c:pt>
                <c:pt idx="121">
                  <c:v>37165</c:v>
                </c:pt>
                <c:pt idx="122">
                  <c:v>37135</c:v>
                </c:pt>
                <c:pt idx="123">
                  <c:v>37104</c:v>
                </c:pt>
                <c:pt idx="124">
                  <c:v>37073</c:v>
                </c:pt>
                <c:pt idx="125">
                  <c:v>37043</c:v>
                </c:pt>
                <c:pt idx="126">
                  <c:v>37012</c:v>
                </c:pt>
                <c:pt idx="127">
                  <c:v>36982</c:v>
                </c:pt>
                <c:pt idx="128">
                  <c:v>36951</c:v>
                </c:pt>
                <c:pt idx="129">
                  <c:v>36923</c:v>
                </c:pt>
                <c:pt idx="130">
                  <c:v>36892</c:v>
                </c:pt>
                <c:pt idx="131">
                  <c:v>36861</c:v>
                </c:pt>
                <c:pt idx="132">
                  <c:v>36831</c:v>
                </c:pt>
                <c:pt idx="133">
                  <c:v>36800</c:v>
                </c:pt>
                <c:pt idx="134">
                  <c:v>36770</c:v>
                </c:pt>
                <c:pt idx="135">
                  <c:v>36739</c:v>
                </c:pt>
                <c:pt idx="136">
                  <c:v>36708</c:v>
                </c:pt>
                <c:pt idx="137">
                  <c:v>36678</c:v>
                </c:pt>
                <c:pt idx="138">
                  <c:v>36647</c:v>
                </c:pt>
                <c:pt idx="139">
                  <c:v>36617</c:v>
                </c:pt>
                <c:pt idx="140">
                  <c:v>36586</c:v>
                </c:pt>
                <c:pt idx="141">
                  <c:v>36557</c:v>
                </c:pt>
                <c:pt idx="142">
                  <c:v>36526</c:v>
                </c:pt>
                <c:pt idx="143">
                  <c:v>36495</c:v>
                </c:pt>
                <c:pt idx="144">
                  <c:v>36465</c:v>
                </c:pt>
                <c:pt idx="145">
                  <c:v>36434</c:v>
                </c:pt>
                <c:pt idx="146">
                  <c:v>36404</c:v>
                </c:pt>
                <c:pt idx="147">
                  <c:v>36373</c:v>
                </c:pt>
                <c:pt idx="148">
                  <c:v>36342</c:v>
                </c:pt>
                <c:pt idx="149">
                  <c:v>36312</c:v>
                </c:pt>
                <c:pt idx="150">
                  <c:v>36281</c:v>
                </c:pt>
                <c:pt idx="151">
                  <c:v>36251</c:v>
                </c:pt>
                <c:pt idx="152">
                  <c:v>36220</c:v>
                </c:pt>
                <c:pt idx="153">
                  <c:v>36192</c:v>
                </c:pt>
                <c:pt idx="154">
                  <c:v>36161</c:v>
                </c:pt>
                <c:pt idx="155">
                  <c:v>36130</c:v>
                </c:pt>
                <c:pt idx="156">
                  <c:v>36100</c:v>
                </c:pt>
                <c:pt idx="157">
                  <c:v>36069</c:v>
                </c:pt>
                <c:pt idx="158">
                  <c:v>36039</c:v>
                </c:pt>
                <c:pt idx="159">
                  <c:v>36008</c:v>
                </c:pt>
                <c:pt idx="160">
                  <c:v>35977</c:v>
                </c:pt>
                <c:pt idx="161">
                  <c:v>35947</c:v>
                </c:pt>
                <c:pt idx="162">
                  <c:v>35916</c:v>
                </c:pt>
                <c:pt idx="163">
                  <c:v>35886</c:v>
                </c:pt>
                <c:pt idx="164">
                  <c:v>35855</c:v>
                </c:pt>
                <c:pt idx="165">
                  <c:v>35827</c:v>
                </c:pt>
              </c:numCache>
            </c:numRef>
          </c:xVal>
          <c:yVal>
            <c:numRef>
              <c:f>'throughput-EDU.SLAC.STANFORD.N3'!$D$5:$FM$5</c:f>
              <c:numCache>
                <c:formatCode>General</c:formatCode>
                <c:ptCount val="166"/>
                <c:pt idx="0">
                  <c:v>1946.5819999999999</c:v>
                </c:pt>
                <c:pt idx="1">
                  <c:v>2077.614</c:v>
                </c:pt>
                <c:pt idx="2">
                  <c:v>2323.0610000000001</c:v>
                </c:pt>
                <c:pt idx="3">
                  <c:v>2079.1489999999985</c:v>
                </c:pt>
                <c:pt idx="4">
                  <c:v>2177.1390000000001</c:v>
                </c:pt>
                <c:pt idx="5">
                  <c:v>2458.741</c:v>
                </c:pt>
                <c:pt idx="6">
                  <c:v>1732.8319999999999</c:v>
                </c:pt>
                <c:pt idx="7">
                  <c:v>2161.5169999999998</c:v>
                </c:pt>
                <c:pt idx="8">
                  <c:v>2541.5520000000001</c:v>
                </c:pt>
                <c:pt idx="9">
                  <c:v>2241.5700000000002</c:v>
                </c:pt>
                <c:pt idx="10">
                  <c:v>2563.107</c:v>
                </c:pt>
                <c:pt idx="11">
                  <c:v>2461.6930000000002</c:v>
                </c:pt>
                <c:pt idx="12">
                  <c:v>1887.6089999999999</c:v>
                </c:pt>
                <c:pt idx="13">
                  <c:v>2059.6030000000001</c:v>
                </c:pt>
                <c:pt idx="14">
                  <c:v>1975.9490000000001</c:v>
                </c:pt>
                <c:pt idx="15">
                  <c:v>1954.085</c:v>
                </c:pt>
                <c:pt idx="16">
                  <c:v>2056.5390000000002</c:v>
                </c:pt>
                <c:pt idx="17">
                  <c:v>1975.1509999999998</c:v>
                </c:pt>
                <c:pt idx="18">
                  <c:v>2026.9739999999999</c:v>
                </c:pt>
                <c:pt idx="19">
                  <c:v>2459.0970000000002</c:v>
                </c:pt>
                <c:pt idx="20">
                  <c:v>2022.249</c:v>
                </c:pt>
                <c:pt idx="21">
                  <c:v>2182.4760000000001</c:v>
                </c:pt>
                <c:pt idx="22">
                  <c:v>2265.9389999999999</c:v>
                </c:pt>
                <c:pt idx="23">
                  <c:v>2482.7179999999998</c:v>
                </c:pt>
                <c:pt idx="24">
                  <c:v>2176.2639999999997</c:v>
                </c:pt>
                <c:pt idx="25">
                  <c:v>2337.585</c:v>
                </c:pt>
                <c:pt idx="26">
                  <c:v>2462.4180000000001</c:v>
                </c:pt>
                <c:pt idx="27">
                  <c:v>2235.777</c:v>
                </c:pt>
                <c:pt idx="28">
                  <c:v>2317.36</c:v>
                </c:pt>
                <c:pt idx="29">
                  <c:v>1336.307</c:v>
                </c:pt>
                <c:pt idx="30">
                  <c:v>2067.64</c:v>
                </c:pt>
                <c:pt idx="31">
                  <c:v>1881.675</c:v>
                </c:pt>
                <c:pt idx="32">
                  <c:v>1987.877</c:v>
                </c:pt>
                <c:pt idx="33">
                  <c:v>2388.6979999999999</c:v>
                </c:pt>
                <c:pt idx="34">
                  <c:v>2428.8890000000001</c:v>
                </c:pt>
                <c:pt idx="35">
                  <c:v>2432.9879999999998</c:v>
                </c:pt>
                <c:pt idx="36">
                  <c:v>2083.3490000000002</c:v>
                </c:pt>
                <c:pt idx="37">
                  <c:v>2303.64</c:v>
                </c:pt>
                <c:pt idx="38">
                  <c:v>2291.3380000000002</c:v>
                </c:pt>
                <c:pt idx="39">
                  <c:v>2293.116</c:v>
                </c:pt>
                <c:pt idx="40">
                  <c:v>2469.0749999999998</c:v>
                </c:pt>
                <c:pt idx="41">
                  <c:v>2401.69</c:v>
                </c:pt>
                <c:pt idx="42">
                  <c:v>1343.1739999999998</c:v>
                </c:pt>
                <c:pt idx="43">
                  <c:v>2297.5369999999998</c:v>
                </c:pt>
                <c:pt idx="44">
                  <c:v>2561.2959999999998</c:v>
                </c:pt>
                <c:pt idx="45">
                  <c:v>2634.4180000000001</c:v>
                </c:pt>
                <c:pt idx="46">
                  <c:v>2135.6129999999998</c:v>
                </c:pt>
                <c:pt idx="47">
                  <c:v>2340.549</c:v>
                </c:pt>
                <c:pt idx="48">
                  <c:v>2144.2879999999986</c:v>
                </c:pt>
                <c:pt idx="49">
                  <c:v>2300.364</c:v>
                </c:pt>
                <c:pt idx="50">
                  <c:v>2083.1529999999998</c:v>
                </c:pt>
                <c:pt idx="51">
                  <c:v>1476.567</c:v>
                </c:pt>
                <c:pt idx="52">
                  <c:v>2201.5740000000001</c:v>
                </c:pt>
                <c:pt idx="53">
                  <c:v>2220.8020000000001</c:v>
                </c:pt>
                <c:pt idx="54">
                  <c:v>2420.92</c:v>
                </c:pt>
                <c:pt idx="55">
                  <c:v>2036.097</c:v>
                </c:pt>
                <c:pt idx="56">
                  <c:v>2205.8190000000013</c:v>
                </c:pt>
                <c:pt idx="57">
                  <c:v>2206.4690000000001</c:v>
                </c:pt>
                <c:pt idx="58">
                  <c:v>1580.001</c:v>
                </c:pt>
                <c:pt idx="59">
                  <c:v>1220.7670000000001</c:v>
                </c:pt>
                <c:pt idx="60">
                  <c:v>2154.3780000000002</c:v>
                </c:pt>
                <c:pt idx="61">
                  <c:v>2150.1779999999999</c:v>
                </c:pt>
                <c:pt idx="62">
                  <c:v>2096.5079999999998</c:v>
                </c:pt>
                <c:pt idx="63">
                  <c:v>2190.5120000000002</c:v>
                </c:pt>
                <c:pt idx="64">
                  <c:v>2219.6190000000001</c:v>
                </c:pt>
                <c:pt idx="65">
                  <c:v>2180.5079999999998</c:v>
                </c:pt>
                <c:pt idx="66">
                  <c:v>1625.8</c:v>
                </c:pt>
                <c:pt idx="67">
                  <c:v>2613.8950000000013</c:v>
                </c:pt>
                <c:pt idx="68">
                  <c:v>3036.5160000000001</c:v>
                </c:pt>
                <c:pt idx="69">
                  <c:v>3410.712</c:v>
                </c:pt>
                <c:pt idx="70">
                  <c:v>3342.5830000000001</c:v>
                </c:pt>
                <c:pt idx="71">
                  <c:v>3785.5569999999998</c:v>
                </c:pt>
                <c:pt idx="72">
                  <c:v>2843.6390000000001</c:v>
                </c:pt>
                <c:pt idx="73">
                  <c:v>2555.5360000000001</c:v>
                </c:pt>
                <c:pt idx="74">
                  <c:v>2114.625</c:v>
                </c:pt>
                <c:pt idx="75">
                  <c:v>1908.126</c:v>
                </c:pt>
                <c:pt idx="76">
                  <c:v>2108.0430000000001</c:v>
                </c:pt>
                <c:pt idx="77">
                  <c:v>2146.8170000000014</c:v>
                </c:pt>
                <c:pt idx="78">
                  <c:v>2108.1689999999985</c:v>
                </c:pt>
                <c:pt idx="79">
                  <c:v>2126.489</c:v>
                </c:pt>
                <c:pt idx="80">
                  <c:v>1489.1029999999998</c:v>
                </c:pt>
                <c:pt idx="81">
                  <c:v>157.82200000000009</c:v>
                </c:pt>
                <c:pt idx="82">
                  <c:v>1305.2839999999999</c:v>
                </c:pt>
                <c:pt idx="83">
                  <c:v>2005.5989999999999</c:v>
                </c:pt>
                <c:pt idx="84">
                  <c:v>1460.713</c:v>
                </c:pt>
                <c:pt idx="85">
                  <c:v>1708.96</c:v>
                </c:pt>
                <c:pt idx="86">
                  <c:v>1529.07</c:v>
                </c:pt>
                <c:pt idx="87">
                  <c:v>1076.355</c:v>
                </c:pt>
                <c:pt idx="88">
                  <c:v>1250.1559999999999</c:v>
                </c:pt>
                <c:pt idx="89">
                  <c:v>1249.027</c:v>
                </c:pt>
                <c:pt idx="90">
                  <c:v>1657.9250000000006</c:v>
                </c:pt>
                <c:pt idx="91">
                  <c:v>1466.56</c:v>
                </c:pt>
                <c:pt idx="92">
                  <c:v>1068.3419999999999</c:v>
                </c:pt>
                <c:pt idx="93">
                  <c:v>1040.941</c:v>
                </c:pt>
                <c:pt idx="94">
                  <c:v>856.60699999999997</c:v>
                </c:pt>
                <c:pt idx="95">
                  <c:v>1433.346</c:v>
                </c:pt>
                <c:pt idx="96">
                  <c:v>1631.1899999999998</c:v>
                </c:pt>
                <c:pt idx="97">
                  <c:v>967.35999999999967</c:v>
                </c:pt>
                <c:pt idx="98">
                  <c:v>634.91</c:v>
                </c:pt>
                <c:pt idx="99">
                  <c:v>499.49099999999976</c:v>
                </c:pt>
                <c:pt idx="100">
                  <c:v>728.41499999999996</c:v>
                </c:pt>
                <c:pt idx="101">
                  <c:v>1379.472</c:v>
                </c:pt>
                <c:pt idx="102">
                  <c:v>795.875</c:v>
                </c:pt>
                <c:pt idx="103">
                  <c:v>1092.2429999999999</c:v>
                </c:pt>
                <c:pt idx="104">
                  <c:v>1248.2439999999999</c:v>
                </c:pt>
                <c:pt idx="105">
                  <c:v>996.61699999999996</c:v>
                </c:pt>
                <c:pt idx="106">
                  <c:v>856.39400000000001</c:v>
                </c:pt>
                <c:pt idx="107">
                  <c:v>1195.819</c:v>
                </c:pt>
                <c:pt idx="108">
                  <c:v>1279.9770000000001</c:v>
                </c:pt>
                <c:pt idx="109">
                  <c:v>1469.2670000000001</c:v>
                </c:pt>
                <c:pt idx="110">
                  <c:v>1438.48</c:v>
                </c:pt>
                <c:pt idx="111">
                  <c:v>1612.4090000000001</c:v>
                </c:pt>
                <c:pt idx="112">
                  <c:v>1479.2950000000001</c:v>
                </c:pt>
                <c:pt idx="113">
                  <c:v>1066.7170000000001</c:v>
                </c:pt>
                <c:pt idx="114">
                  <c:v>1377.9690000000001</c:v>
                </c:pt>
                <c:pt idx="115">
                  <c:v>1075.0619999999999</c:v>
                </c:pt>
                <c:pt idx="116">
                  <c:v>2050.9</c:v>
                </c:pt>
                <c:pt idx="117">
                  <c:v>1350.5360000000001</c:v>
                </c:pt>
                <c:pt idx="118">
                  <c:v>802.00400000000002</c:v>
                </c:pt>
                <c:pt idx="119">
                  <c:v>652.9629999999994</c:v>
                </c:pt>
                <c:pt idx="120">
                  <c:v>733.77700000000004</c:v>
                </c:pt>
                <c:pt idx="121">
                  <c:v>431.49099999999976</c:v>
                </c:pt>
                <c:pt idx="122">
                  <c:v>416.81799999999993</c:v>
                </c:pt>
                <c:pt idx="123">
                  <c:v>669.53499999999997</c:v>
                </c:pt>
                <c:pt idx="124">
                  <c:v>185.52</c:v>
                </c:pt>
                <c:pt idx="125">
                  <c:v>574.59100000000001</c:v>
                </c:pt>
                <c:pt idx="126">
                  <c:v>552.74</c:v>
                </c:pt>
                <c:pt idx="127">
                  <c:v>398.14200000000017</c:v>
                </c:pt>
                <c:pt idx="128">
                  <c:v>550.4</c:v>
                </c:pt>
                <c:pt idx="129">
                  <c:v>513.46499999999969</c:v>
                </c:pt>
                <c:pt idx="130">
                  <c:v>623.54499999999996</c:v>
                </c:pt>
                <c:pt idx="131">
                  <c:v>545.93599999999969</c:v>
                </c:pt>
                <c:pt idx="132">
                  <c:v>337.18200000000002</c:v>
                </c:pt>
                <c:pt idx="133">
                  <c:v>418.45599999999985</c:v>
                </c:pt>
                <c:pt idx="134">
                  <c:v>255.80500000000001</c:v>
                </c:pt>
                <c:pt idx="135">
                  <c:v>947.13800000000003</c:v>
                </c:pt>
                <c:pt idx="136">
                  <c:v>644.05199999999968</c:v>
                </c:pt>
                <c:pt idx="137">
                  <c:v>1162.2239999999999</c:v>
                </c:pt>
                <c:pt idx="138">
                  <c:v>831.51499999999999</c:v>
                </c:pt>
                <c:pt idx="139">
                  <c:v>730.48699999999997</c:v>
                </c:pt>
                <c:pt idx="140">
                  <c:v>1007.639</c:v>
                </c:pt>
                <c:pt idx="141">
                  <c:v>770.4880000000004</c:v>
                </c:pt>
                <c:pt idx="142">
                  <c:v>940.14099999999996</c:v>
                </c:pt>
                <c:pt idx="143">
                  <c:v>1567.9770000000001</c:v>
                </c:pt>
                <c:pt idx="144">
                  <c:v>1133.6889999999999</c:v>
                </c:pt>
                <c:pt idx="145">
                  <c:v>252.161</c:v>
                </c:pt>
                <c:pt idx="146">
                  <c:v>251.5</c:v>
                </c:pt>
                <c:pt idx="147">
                  <c:v>396.827</c:v>
                </c:pt>
                <c:pt idx="148">
                  <c:v>398.29700000000003</c:v>
                </c:pt>
                <c:pt idx="149">
                  <c:v>475.98999999999984</c:v>
                </c:pt>
                <c:pt idx="150">
                  <c:v>296.97699999999963</c:v>
                </c:pt>
                <c:pt idx="151">
                  <c:v>448.44600000000003</c:v>
                </c:pt>
                <c:pt idx="152">
                  <c:v>340.14900000000017</c:v>
                </c:pt>
                <c:pt idx="153">
                  <c:v>247.42100000000008</c:v>
                </c:pt>
                <c:pt idx="154">
                  <c:v>762.08299999999997</c:v>
                </c:pt>
                <c:pt idx="155">
                  <c:v>403.262</c:v>
                </c:pt>
                <c:pt idx="156">
                  <c:v>393.65000000000015</c:v>
                </c:pt>
                <c:pt idx="157">
                  <c:v>271.64400000000018</c:v>
                </c:pt>
                <c:pt idx="158">
                  <c:v>244.09300000000002</c:v>
                </c:pt>
                <c:pt idx="159">
                  <c:v>56.299000000000028</c:v>
                </c:pt>
                <c:pt idx="160">
                  <c:v>798.38800000000003</c:v>
                </c:pt>
                <c:pt idx="161">
                  <c:v>526.20299999999997</c:v>
                </c:pt>
                <c:pt idx="162">
                  <c:v>36.634</c:v>
                </c:pt>
                <c:pt idx="163">
                  <c:v>605.54999999999961</c:v>
                </c:pt>
                <c:pt idx="164">
                  <c:v>868.09100000000001</c:v>
                </c:pt>
                <c:pt idx="165">
                  <c:v>640.76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'throughput-EDU.SLAC.STANFORD.N3'!$C$6</c:f>
              <c:strCache>
                <c:ptCount val="1"/>
                <c:pt idx="0">
                  <c:v>Europe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trendline>
            <c:spPr>
              <a:ln w="19050">
                <a:solidFill>
                  <a:schemeClr val="accent5">
                    <a:lumMod val="75000"/>
                  </a:schemeClr>
                </a:solidFill>
              </a:ln>
            </c:spPr>
            <c:trendlineType val="exp"/>
          </c:trendline>
          <c:xVal>
            <c:numRef>
              <c:f>'throughput-EDU.SLAC.STANFORD.N3'!$D$1:$FM$1</c:f>
              <c:numCache>
                <c:formatCode>mmm\-yy</c:formatCode>
                <c:ptCount val="166"/>
                <c:pt idx="0">
                  <c:v>40848</c:v>
                </c:pt>
                <c:pt idx="1">
                  <c:v>40817</c:v>
                </c:pt>
                <c:pt idx="2">
                  <c:v>40787</c:v>
                </c:pt>
                <c:pt idx="3">
                  <c:v>40756</c:v>
                </c:pt>
                <c:pt idx="4">
                  <c:v>40725</c:v>
                </c:pt>
                <c:pt idx="5">
                  <c:v>40695</c:v>
                </c:pt>
                <c:pt idx="6">
                  <c:v>40664</c:v>
                </c:pt>
                <c:pt idx="7">
                  <c:v>40634</c:v>
                </c:pt>
                <c:pt idx="8">
                  <c:v>40603</c:v>
                </c:pt>
                <c:pt idx="9">
                  <c:v>40575</c:v>
                </c:pt>
                <c:pt idx="10">
                  <c:v>40544</c:v>
                </c:pt>
                <c:pt idx="11">
                  <c:v>40513</c:v>
                </c:pt>
                <c:pt idx="12">
                  <c:v>40483</c:v>
                </c:pt>
                <c:pt idx="13">
                  <c:v>40452</c:v>
                </c:pt>
                <c:pt idx="14">
                  <c:v>40422</c:v>
                </c:pt>
                <c:pt idx="15">
                  <c:v>40391</c:v>
                </c:pt>
                <c:pt idx="16">
                  <c:v>40360</c:v>
                </c:pt>
                <c:pt idx="17">
                  <c:v>40330</c:v>
                </c:pt>
                <c:pt idx="18">
                  <c:v>40299</c:v>
                </c:pt>
                <c:pt idx="19">
                  <c:v>40269</c:v>
                </c:pt>
                <c:pt idx="20">
                  <c:v>40238</c:v>
                </c:pt>
                <c:pt idx="21">
                  <c:v>40210</c:v>
                </c:pt>
                <c:pt idx="22">
                  <c:v>40179</c:v>
                </c:pt>
                <c:pt idx="23">
                  <c:v>40148</c:v>
                </c:pt>
                <c:pt idx="24">
                  <c:v>40118</c:v>
                </c:pt>
                <c:pt idx="25">
                  <c:v>40087</c:v>
                </c:pt>
                <c:pt idx="26">
                  <c:v>40057</c:v>
                </c:pt>
                <c:pt idx="27">
                  <c:v>40026</c:v>
                </c:pt>
                <c:pt idx="28">
                  <c:v>39995</c:v>
                </c:pt>
                <c:pt idx="29">
                  <c:v>39965</c:v>
                </c:pt>
                <c:pt idx="30">
                  <c:v>39934</c:v>
                </c:pt>
                <c:pt idx="31">
                  <c:v>39904</c:v>
                </c:pt>
                <c:pt idx="32">
                  <c:v>39873</c:v>
                </c:pt>
                <c:pt idx="33">
                  <c:v>39845</c:v>
                </c:pt>
                <c:pt idx="34">
                  <c:v>39814</c:v>
                </c:pt>
                <c:pt idx="35">
                  <c:v>39783</c:v>
                </c:pt>
                <c:pt idx="36">
                  <c:v>39753</c:v>
                </c:pt>
                <c:pt idx="37">
                  <c:v>39722</c:v>
                </c:pt>
                <c:pt idx="38">
                  <c:v>39692</c:v>
                </c:pt>
                <c:pt idx="39">
                  <c:v>39661</c:v>
                </c:pt>
                <c:pt idx="40">
                  <c:v>39630</c:v>
                </c:pt>
                <c:pt idx="41">
                  <c:v>39600</c:v>
                </c:pt>
                <c:pt idx="42">
                  <c:v>39569</c:v>
                </c:pt>
                <c:pt idx="43">
                  <c:v>39539</c:v>
                </c:pt>
                <c:pt idx="44">
                  <c:v>39508</c:v>
                </c:pt>
                <c:pt idx="45">
                  <c:v>39479</c:v>
                </c:pt>
                <c:pt idx="46">
                  <c:v>39448</c:v>
                </c:pt>
                <c:pt idx="47">
                  <c:v>39417</c:v>
                </c:pt>
                <c:pt idx="48">
                  <c:v>39387</c:v>
                </c:pt>
                <c:pt idx="49">
                  <c:v>39356</c:v>
                </c:pt>
                <c:pt idx="50">
                  <c:v>39326</c:v>
                </c:pt>
                <c:pt idx="51">
                  <c:v>39295</c:v>
                </c:pt>
                <c:pt idx="52">
                  <c:v>39264</c:v>
                </c:pt>
                <c:pt idx="53">
                  <c:v>39234</c:v>
                </c:pt>
                <c:pt idx="54">
                  <c:v>39203</c:v>
                </c:pt>
                <c:pt idx="55">
                  <c:v>39173</c:v>
                </c:pt>
                <c:pt idx="56">
                  <c:v>39142</c:v>
                </c:pt>
                <c:pt idx="57">
                  <c:v>39114</c:v>
                </c:pt>
                <c:pt idx="58">
                  <c:v>39083</c:v>
                </c:pt>
                <c:pt idx="59">
                  <c:v>39052</c:v>
                </c:pt>
                <c:pt idx="60">
                  <c:v>39022</c:v>
                </c:pt>
                <c:pt idx="61">
                  <c:v>38991</c:v>
                </c:pt>
                <c:pt idx="62">
                  <c:v>38961</c:v>
                </c:pt>
                <c:pt idx="63">
                  <c:v>38930</c:v>
                </c:pt>
                <c:pt idx="64">
                  <c:v>38899</c:v>
                </c:pt>
                <c:pt idx="65">
                  <c:v>38869</c:v>
                </c:pt>
                <c:pt idx="66">
                  <c:v>38838</c:v>
                </c:pt>
                <c:pt idx="67">
                  <c:v>38808</c:v>
                </c:pt>
                <c:pt idx="68">
                  <c:v>38777</c:v>
                </c:pt>
                <c:pt idx="69">
                  <c:v>38749</c:v>
                </c:pt>
                <c:pt idx="70">
                  <c:v>38718</c:v>
                </c:pt>
                <c:pt idx="71">
                  <c:v>38687</c:v>
                </c:pt>
                <c:pt idx="72">
                  <c:v>38657</c:v>
                </c:pt>
                <c:pt idx="73">
                  <c:v>38626</c:v>
                </c:pt>
                <c:pt idx="74">
                  <c:v>38596</c:v>
                </c:pt>
                <c:pt idx="75">
                  <c:v>38565</c:v>
                </c:pt>
                <c:pt idx="76">
                  <c:v>38534</c:v>
                </c:pt>
                <c:pt idx="77">
                  <c:v>38504</c:v>
                </c:pt>
                <c:pt idx="78">
                  <c:v>38473</c:v>
                </c:pt>
                <c:pt idx="79">
                  <c:v>38443</c:v>
                </c:pt>
                <c:pt idx="80">
                  <c:v>38412</c:v>
                </c:pt>
                <c:pt idx="81">
                  <c:v>38384</c:v>
                </c:pt>
                <c:pt idx="82">
                  <c:v>38353</c:v>
                </c:pt>
                <c:pt idx="83">
                  <c:v>38322</c:v>
                </c:pt>
                <c:pt idx="84">
                  <c:v>38292</c:v>
                </c:pt>
                <c:pt idx="85">
                  <c:v>38261</c:v>
                </c:pt>
                <c:pt idx="86">
                  <c:v>38231</c:v>
                </c:pt>
                <c:pt idx="87">
                  <c:v>38200</c:v>
                </c:pt>
                <c:pt idx="88">
                  <c:v>38169</c:v>
                </c:pt>
                <c:pt idx="89">
                  <c:v>38139</c:v>
                </c:pt>
                <c:pt idx="90">
                  <c:v>38108</c:v>
                </c:pt>
                <c:pt idx="91">
                  <c:v>38078</c:v>
                </c:pt>
                <c:pt idx="92">
                  <c:v>38047</c:v>
                </c:pt>
                <c:pt idx="93">
                  <c:v>38018</c:v>
                </c:pt>
                <c:pt idx="94">
                  <c:v>37987</c:v>
                </c:pt>
                <c:pt idx="95">
                  <c:v>37956</c:v>
                </c:pt>
                <c:pt idx="96">
                  <c:v>37926</c:v>
                </c:pt>
                <c:pt idx="97">
                  <c:v>37895</c:v>
                </c:pt>
                <c:pt idx="98">
                  <c:v>37865</c:v>
                </c:pt>
                <c:pt idx="99">
                  <c:v>37834</c:v>
                </c:pt>
                <c:pt idx="100">
                  <c:v>37803</c:v>
                </c:pt>
                <c:pt idx="101">
                  <c:v>37773</c:v>
                </c:pt>
                <c:pt idx="102">
                  <c:v>37742</c:v>
                </c:pt>
                <c:pt idx="103">
                  <c:v>37712</c:v>
                </c:pt>
                <c:pt idx="104">
                  <c:v>37681</c:v>
                </c:pt>
                <c:pt idx="105">
                  <c:v>37653</c:v>
                </c:pt>
                <c:pt idx="106">
                  <c:v>37622</c:v>
                </c:pt>
                <c:pt idx="107">
                  <c:v>37591</c:v>
                </c:pt>
                <c:pt idx="108">
                  <c:v>37561</c:v>
                </c:pt>
                <c:pt idx="109">
                  <c:v>37530</c:v>
                </c:pt>
                <c:pt idx="110">
                  <c:v>37500</c:v>
                </c:pt>
                <c:pt idx="111">
                  <c:v>37469</c:v>
                </c:pt>
                <c:pt idx="112">
                  <c:v>37438</c:v>
                </c:pt>
                <c:pt idx="113">
                  <c:v>37408</c:v>
                </c:pt>
                <c:pt idx="114">
                  <c:v>37377</c:v>
                </c:pt>
                <c:pt idx="115">
                  <c:v>37347</c:v>
                </c:pt>
                <c:pt idx="116">
                  <c:v>37316</c:v>
                </c:pt>
                <c:pt idx="117">
                  <c:v>37288</c:v>
                </c:pt>
                <c:pt idx="118">
                  <c:v>37257</c:v>
                </c:pt>
                <c:pt idx="119">
                  <c:v>37226</c:v>
                </c:pt>
                <c:pt idx="120">
                  <c:v>37196</c:v>
                </c:pt>
                <c:pt idx="121">
                  <c:v>37165</c:v>
                </c:pt>
                <c:pt idx="122">
                  <c:v>37135</c:v>
                </c:pt>
                <c:pt idx="123">
                  <c:v>37104</c:v>
                </c:pt>
                <c:pt idx="124">
                  <c:v>37073</c:v>
                </c:pt>
                <c:pt idx="125">
                  <c:v>37043</c:v>
                </c:pt>
                <c:pt idx="126">
                  <c:v>37012</c:v>
                </c:pt>
                <c:pt idx="127">
                  <c:v>36982</c:v>
                </c:pt>
                <c:pt idx="128">
                  <c:v>36951</c:v>
                </c:pt>
                <c:pt idx="129">
                  <c:v>36923</c:v>
                </c:pt>
                <c:pt idx="130">
                  <c:v>36892</c:v>
                </c:pt>
                <c:pt idx="131">
                  <c:v>36861</c:v>
                </c:pt>
                <c:pt idx="132">
                  <c:v>36831</c:v>
                </c:pt>
                <c:pt idx="133">
                  <c:v>36800</c:v>
                </c:pt>
                <c:pt idx="134">
                  <c:v>36770</c:v>
                </c:pt>
                <c:pt idx="135">
                  <c:v>36739</c:v>
                </c:pt>
                <c:pt idx="136">
                  <c:v>36708</c:v>
                </c:pt>
                <c:pt idx="137">
                  <c:v>36678</c:v>
                </c:pt>
                <c:pt idx="138">
                  <c:v>36647</c:v>
                </c:pt>
                <c:pt idx="139">
                  <c:v>36617</c:v>
                </c:pt>
                <c:pt idx="140">
                  <c:v>36586</c:v>
                </c:pt>
                <c:pt idx="141">
                  <c:v>36557</c:v>
                </c:pt>
                <c:pt idx="142">
                  <c:v>36526</c:v>
                </c:pt>
                <c:pt idx="143">
                  <c:v>36495</c:v>
                </c:pt>
                <c:pt idx="144">
                  <c:v>36465</c:v>
                </c:pt>
                <c:pt idx="145">
                  <c:v>36434</c:v>
                </c:pt>
                <c:pt idx="146">
                  <c:v>36404</c:v>
                </c:pt>
                <c:pt idx="147">
                  <c:v>36373</c:v>
                </c:pt>
                <c:pt idx="148">
                  <c:v>36342</c:v>
                </c:pt>
                <c:pt idx="149">
                  <c:v>36312</c:v>
                </c:pt>
                <c:pt idx="150">
                  <c:v>36281</c:v>
                </c:pt>
                <c:pt idx="151">
                  <c:v>36251</c:v>
                </c:pt>
                <c:pt idx="152">
                  <c:v>36220</c:v>
                </c:pt>
                <c:pt idx="153">
                  <c:v>36192</c:v>
                </c:pt>
                <c:pt idx="154">
                  <c:v>36161</c:v>
                </c:pt>
                <c:pt idx="155">
                  <c:v>36130</c:v>
                </c:pt>
                <c:pt idx="156">
                  <c:v>36100</c:v>
                </c:pt>
                <c:pt idx="157">
                  <c:v>36069</c:v>
                </c:pt>
                <c:pt idx="158">
                  <c:v>36039</c:v>
                </c:pt>
                <c:pt idx="159">
                  <c:v>36008</c:v>
                </c:pt>
                <c:pt idx="160">
                  <c:v>35977</c:v>
                </c:pt>
                <c:pt idx="161">
                  <c:v>35947</c:v>
                </c:pt>
                <c:pt idx="162">
                  <c:v>35916</c:v>
                </c:pt>
                <c:pt idx="163">
                  <c:v>35886</c:v>
                </c:pt>
                <c:pt idx="164">
                  <c:v>35855</c:v>
                </c:pt>
                <c:pt idx="165">
                  <c:v>35827</c:v>
                </c:pt>
              </c:numCache>
            </c:numRef>
          </c:xVal>
          <c:yVal>
            <c:numRef>
              <c:f>'throughput-EDU.SLAC.STANFORD.N3'!$D$6:$FM$6</c:f>
              <c:numCache>
                <c:formatCode>General</c:formatCode>
                <c:ptCount val="166"/>
                <c:pt idx="0">
                  <c:v>2510.3679999999999</c:v>
                </c:pt>
                <c:pt idx="1">
                  <c:v>2528.7679999999987</c:v>
                </c:pt>
                <c:pt idx="2">
                  <c:v>2533.8809999999999</c:v>
                </c:pt>
                <c:pt idx="3">
                  <c:v>2699.8310000000015</c:v>
                </c:pt>
                <c:pt idx="4">
                  <c:v>2647.6109999999999</c:v>
                </c:pt>
                <c:pt idx="5">
                  <c:v>2643.1619999999998</c:v>
                </c:pt>
                <c:pt idx="6">
                  <c:v>2135.2619999999997</c:v>
                </c:pt>
                <c:pt idx="7">
                  <c:v>2642.9710000000014</c:v>
                </c:pt>
                <c:pt idx="8">
                  <c:v>2606.8690000000001</c:v>
                </c:pt>
                <c:pt idx="9">
                  <c:v>2652.7839999999997</c:v>
                </c:pt>
                <c:pt idx="10">
                  <c:v>2642.32</c:v>
                </c:pt>
                <c:pt idx="11">
                  <c:v>2665.9690000000001</c:v>
                </c:pt>
                <c:pt idx="12">
                  <c:v>2614.9380000000001</c:v>
                </c:pt>
                <c:pt idx="13">
                  <c:v>2596.5839999999998</c:v>
                </c:pt>
                <c:pt idx="14">
                  <c:v>2552.7559999999999</c:v>
                </c:pt>
                <c:pt idx="15">
                  <c:v>2580.174</c:v>
                </c:pt>
                <c:pt idx="16">
                  <c:v>2250.3520000000012</c:v>
                </c:pt>
                <c:pt idx="17">
                  <c:v>2435.8409999999999</c:v>
                </c:pt>
                <c:pt idx="18">
                  <c:v>2544.3780000000002</c:v>
                </c:pt>
                <c:pt idx="19">
                  <c:v>2386.194</c:v>
                </c:pt>
                <c:pt idx="20">
                  <c:v>2675.4340000000002</c:v>
                </c:pt>
                <c:pt idx="21">
                  <c:v>2595.4160000000002</c:v>
                </c:pt>
                <c:pt idx="22">
                  <c:v>2563.3440000000001</c:v>
                </c:pt>
                <c:pt idx="23">
                  <c:v>2750.422</c:v>
                </c:pt>
                <c:pt idx="24">
                  <c:v>2637.6370000000002</c:v>
                </c:pt>
                <c:pt idx="25">
                  <c:v>2680.1489999999985</c:v>
                </c:pt>
                <c:pt idx="26">
                  <c:v>2720.7279999999987</c:v>
                </c:pt>
                <c:pt idx="27">
                  <c:v>2595.3330000000014</c:v>
                </c:pt>
                <c:pt idx="28">
                  <c:v>2688.6439999999998</c:v>
                </c:pt>
                <c:pt idx="29">
                  <c:v>2690.8310000000015</c:v>
                </c:pt>
                <c:pt idx="30">
                  <c:v>2757.029</c:v>
                </c:pt>
                <c:pt idx="31">
                  <c:v>2761.4349999999999</c:v>
                </c:pt>
                <c:pt idx="32">
                  <c:v>2474.0859999999998</c:v>
                </c:pt>
                <c:pt idx="33">
                  <c:v>2565.4209999999998</c:v>
                </c:pt>
                <c:pt idx="34">
                  <c:v>2472.7550000000001</c:v>
                </c:pt>
                <c:pt idx="35">
                  <c:v>2569.1930000000002</c:v>
                </c:pt>
                <c:pt idx="36">
                  <c:v>2441.2829999999985</c:v>
                </c:pt>
                <c:pt idx="37">
                  <c:v>2487.6610000000001</c:v>
                </c:pt>
                <c:pt idx="38">
                  <c:v>2589.4320000000002</c:v>
                </c:pt>
                <c:pt idx="39">
                  <c:v>2441.5320000000002</c:v>
                </c:pt>
                <c:pt idx="40">
                  <c:v>2017.096</c:v>
                </c:pt>
                <c:pt idx="41">
                  <c:v>2355.9769999999999</c:v>
                </c:pt>
                <c:pt idx="42">
                  <c:v>2529.0720000000001</c:v>
                </c:pt>
                <c:pt idx="43">
                  <c:v>2348.3780000000002</c:v>
                </c:pt>
                <c:pt idx="44">
                  <c:v>2533.1709999999998</c:v>
                </c:pt>
                <c:pt idx="45">
                  <c:v>2589.739</c:v>
                </c:pt>
                <c:pt idx="46">
                  <c:v>2575.3900000000012</c:v>
                </c:pt>
                <c:pt idx="47">
                  <c:v>2530.7759999999998</c:v>
                </c:pt>
                <c:pt idx="48">
                  <c:v>2671.1770000000001</c:v>
                </c:pt>
                <c:pt idx="49">
                  <c:v>2520.3310000000015</c:v>
                </c:pt>
                <c:pt idx="50">
                  <c:v>1219.933</c:v>
                </c:pt>
                <c:pt idx="51">
                  <c:v>1180.4290000000001</c:v>
                </c:pt>
                <c:pt idx="52">
                  <c:v>1461.463</c:v>
                </c:pt>
                <c:pt idx="53">
                  <c:v>1442.3919999999998</c:v>
                </c:pt>
                <c:pt idx="54">
                  <c:v>1689.91</c:v>
                </c:pt>
                <c:pt idx="55">
                  <c:v>1865.722</c:v>
                </c:pt>
                <c:pt idx="56">
                  <c:v>1478.875</c:v>
                </c:pt>
                <c:pt idx="57">
                  <c:v>1556.09</c:v>
                </c:pt>
                <c:pt idx="58">
                  <c:v>2032.569</c:v>
                </c:pt>
                <c:pt idx="59">
                  <c:v>2224.5070000000001</c:v>
                </c:pt>
                <c:pt idx="60">
                  <c:v>1485.338</c:v>
                </c:pt>
                <c:pt idx="61">
                  <c:v>2192.7219999999998</c:v>
                </c:pt>
                <c:pt idx="62">
                  <c:v>2664.9279999999999</c:v>
                </c:pt>
                <c:pt idx="63">
                  <c:v>2850.3809999999999</c:v>
                </c:pt>
                <c:pt idx="64">
                  <c:v>2721.2419999999997</c:v>
                </c:pt>
                <c:pt idx="65">
                  <c:v>2808.5030000000002</c:v>
                </c:pt>
                <c:pt idx="66">
                  <c:v>2758.5889999999986</c:v>
                </c:pt>
                <c:pt idx="67">
                  <c:v>2782.826</c:v>
                </c:pt>
                <c:pt idx="68">
                  <c:v>2831.6309999999999</c:v>
                </c:pt>
                <c:pt idx="69">
                  <c:v>2702.7530000000002</c:v>
                </c:pt>
                <c:pt idx="70">
                  <c:v>2008.3739999999998</c:v>
                </c:pt>
                <c:pt idx="71">
                  <c:v>2762.9830000000002</c:v>
                </c:pt>
                <c:pt idx="72">
                  <c:v>2518.5700000000002</c:v>
                </c:pt>
                <c:pt idx="73">
                  <c:v>2522.4549999999999</c:v>
                </c:pt>
                <c:pt idx="74">
                  <c:v>2516.4650000000001</c:v>
                </c:pt>
                <c:pt idx="75">
                  <c:v>2834.2869999999984</c:v>
                </c:pt>
                <c:pt idx="76">
                  <c:v>2686.3809999999999</c:v>
                </c:pt>
                <c:pt idx="77">
                  <c:v>2610.3009999999999</c:v>
                </c:pt>
                <c:pt idx="78">
                  <c:v>2661.7059999999997</c:v>
                </c:pt>
                <c:pt idx="79">
                  <c:v>2268.7059999999997</c:v>
                </c:pt>
                <c:pt idx="80">
                  <c:v>2642.8809999999999</c:v>
                </c:pt>
                <c:pt idx="81">
                  <c:v>258.73499999999984</c:v>
                </c:pt>
                <c:pt idx="82">
                  <c:v>1962.126</c:v>
                </c:pt>
                <c:pt idx="83">
                  <c:v>1759.318</c:v>
                </c:pt>
                <c:pt idx="84">
                  <c:v>2468.4789999999998</c:v>
                </c:pt>
                <c:pt idx="85">
                  <c:v>2835.7839999999997</c:v>
                </c:pt>
                <c:pt idx="86">
                  <c:v>2617.9929999999999</c:v>
                </c:pt>
                <c:pt idx="87">
                  <c:v>2689.3879999999999</c:v>
                </c:pt>
                <c:pt idx="88">
                  <c:v>2489.386</c:v>
                </c:pt>
                <c:pt idx="89">
                  <c:v>2279.9310000000014</c:v>
                </c:pt>
                <c:pt idx="90">
                  <c:v>2626.0549999999998</c:v>
                </c:pt>
                <c:pt idx="91">
                  <c:v>2417.0909999999999</c:v>
                </c:pt>
                <c:pt idx="92">
                  <c:v>1997.4250000000006</c:v>
                </c:pt>
                <c:pt idx="93">
                  <c:v>1922.9770000000001</c:v>
                </c:pt>
                <c:pt idx="94">
                  <c:v>1787.0719999999999</c:v>
                </c:pt>
                <c:pt idx="95">
                  <c:v>2861.9189999999999</c:v>
                </c:pt>
                <c:pt idx="96">
                  <c:v>2316.1120000000001</c:v>
                </c:pt>
                <c:pt idx="97">
                  <c:v>1968.5929999999998</c:v>
                </c:pt>
                <c:pt idx="98">
                  <c:v>2049.116</c:v>
                </c:pt>
                <c:pt idx="99">
                  <c:v>2132.2739999999999</c:v>
                </c:pt>
                <c:pt idx="100">
                  <c:v>2074.4929999999999</c:v>
                </c:pt>
                <c:pt idx="101">
                  <c:v>2264.8700000000013</c:v>
                </c:pt>
                <c:pt idx="102">
                  <c:v>1912.817</c:v>
                </c:pt>
                <c:pt idx="103">
                  <c:v>2138.56</c:v>
                </c:pt>
                <c:pt idx="104">
                  <c:v>2260.1019999999999</c:v>
                </c:pt>
                <c:pt idx="105">
                  <c:v>1995.412</c:v>
                </c:pt>
                <c:pt idx="106">
                  <c:v>1942.239</c:v>
                </c:pt>
                <c:pt idx="107">
                  <c:v>2283.2419999999997</c:v>
                </c:pt>
                <c:pt idx="108">
                  <c:v>1841.297</c:v>
                </c:pt>
                <c:pt idx="109">
                  <c:v>1513.1039999999998</c:v>
                </c:pt>
                <c:pt idx="110">
                  <c:v>1497.4770000000001</c:v>
                </c:pt>
                <c:pt idx="111">
                  <c:v>2287.3090000000002</c:v>
                </c:pt>
                <c:pt idx="112">
                  <c:v>2013.4780000000001</c:v>
                </c:pt>
                <c:pt idx="113">
                  <c:v>1941.3939999999998</c:v>
                </c:pt>
                <c:pt idx="114">
                  <c:v>2056.6990000000001</c:v>
                </c:pt>
                <c:pt idx="115">
                  <c:v>1930.704</c:v>
                </c:pt>
                <c:pt idx="116">
                  <c:v>1376.2060000000001</c:v>
                </c:pt>
                <c:pt idx="117">
                  <c:v>1682.48</c:v>
                </c:pt>
                <c:pt idx="118">
                  <c:v>1160.212</c:v>
                </c:pt>
                <c:pt idx="119">
                  <c:v>1403.027</c:v>
                </c:pt>
                <c:pt idx="120">
                  <c:v>1365.1689999999999</c:v>
                </c:pt>
                <c:pt idx="121">
                  <c:v>1132.9929999999999</c:v>
                </c:pt>
                <c:pt idx="122">
                  <c:v>740.20299999999997</c:v>
                </c:pt>
                <c:pt idx="123">
                  <c:v>1275.319</c:v>
                </c:pt>
                <c:pt idx="124">
                  <c:v>263.91499999999985</c:v>
                </c:pt>
                <c:pt idx="125">
                  <c:v>1073.7370000000001</c:v>
                </c:pt>
                <c:pt idx="126">
                  <c:v>855.12400000000002</c:v>
                </c:pt>
                <c:pt idx="127">
                  <c:v>672.76699999999971</c:v>
                </c:pt>
                <c:pt idx="128">
                  <c:v>1007.9559999999997</c:v>
                </c:pt>
                <c:pt idx="129">
                  <c:v>936.37099999999998</c:v>
                </c:pt>
                <c:pt idx="130">
                  <c:v>855.08699999999999</c:v>
                </c:pt>
                <c:pt idx="131">
                  <c:v>878.14699999999971</c:v>
                </c:pt>
                <c:pt idx="132">
                  <c:v>589.529</c:v>
                </c:pt>
                <c:pt idx="133">
                  <c:v>515.77000000000032</c:v>
                </c:pt>
                <c:pt idx="134">
                  <c:v>871.22199999999998</c:v>
                </c:pt>
                <c:pt idx="135">
                  <c:v>726.97400000000005</c:v>
                </c:pt>
                <c:pt idx="136">
                  <c:v>691.35599999999965</c:v>
                </c:pt>
                <c:pt idx="137">
                  <c:v>753.82199999999966</c:v>
                </c:pt>
                <c:pt idx="138">
                  <c:v>423.28099999999984</c:v>
                </c:pt>
                <c:pt idx="139">
                  <c:v>510.55099999999999</c:v>
                </c:pt>
                <c:pt idx="140">
                  <c:v>299.59199999999964</c:v>
                </c:pt>
                <c:pt idx="141">
                  <c:v>277.04300000000001</c:v>
                </c:pt>
                <c:pt idx="142">
                  <c:v>270.41199999999964</c:v>
                </c:pt>
                <c:pt idx="143">
                  <c:v>580.34899999999971</c:v>
                </c:pt>
                <c:pt idx="144">
                  <c:v>380.79299999999984</c:v>
                </c:pt>
                <c:pt idx="145">
                  <c:v>357.7559999999998</c:v>
                </c:pt>
                <c:pt idx="146">
                  <c:v>302.40899999999976</c:v>
                </c:pt>
                <c:pt idx="147">
                  <c:v>651.86399999999969</c:v>
                </c:pt>
                <c:pt idx="148">
                  <c:v>647.971</c:v>
                </c:pt>
                <c:pt idx="149">
                  <c:v>694.30799999999965</c:v>
                </c:pt>
                <c:pt idx="150">
                  <c:v>517.25300000000004</c:v>
                </c:pt>
                <c:pt idx="151">
                  <c:v>646.67900000000031</c:v>
                </c:pt>
                <c:pt idx="152">
                  <c:v>466.53399999999976</c:v>
                </c:pt>
                <c:pt idx="153">
                  <c:v>670.45199999999966</c:v>
                </c:pt>
                <c:pt idx="154">
                  <c:v>915.32899999999961</c:v>
                </c:pt>
                <c:pt idx="155">
                  <c:v>419.43699999999973</c:v>
                </c:pt>
                <c:pt idx="156">
                  <c:v>351.661</c:v>
                </c:pt>
                <c:pt idx="157">
                  <c:v>146.62100000000001</c:v>
                </c:pt>
                <c:pt idx="158">
                  <c:v>256.49499999999983</c:v>
                </c:pt>
                <c:pt idx="159">
                  <c:v>267.404</c:v>
                </c:pt>
                <c:pt idx="160">
                  <c:v>271.73299999999983</c:v>
                </c:pt>
                <c:pt idx="161">
                  <c:v>261.45099999999985</c:v>
                </c:pt>
                <c:pt idx="162">
                  <c:v>227.517</c:v>
                </c:pt>
                <c:pt idx="163">
                  <c:v>328.11</c:v>
                </c:pt>
                <c:pt idx="164">
                  <c:v>328.03599999999983</c:v>
                </c:pt>
                <c:pt idx="165">
                  <c:v>222.738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'throughput-EDU.SLAC.STANFORD.N3'!$C$7</c:f>
              <c:strCache>
                <c:ptCount val="1"/>
                <c:pt idx="0">
                  <c:v>Latin America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trendline>
            <c:spPr>
              <a:ln w="19050">
                <a:solidFill>
                  <a:schemeClr val="accent6">
                    <a:lumMod val="75000"/>
                  </a:schemeClr>
                </a:solidFill>
              </a:ln>
            </c:spPr>
            <c:trendlineType val="exp"/>
          </c:trendline>
          <c:xVal>
            <c:numRef>
              <c:f>'throughput-EDU.SLAC.STANFORD.N3'!$D$1:$EB$1</c:f>
              <c:numCache>
                <c:formatCode>mmm\-yy</c:formatCode>
                <c:ptCount val="129"/>
                <c:pt idx="0">
                  <c:v>40848</c:v>
                </c:pt>
                <c:pt idx="1">
                  <c:v>40817</c:v>
                </c:pt>
                <c:pt idx="2">
                  <c:v>40787</c:v>
                </c:pt>
                <c:pt idx="3">
                  <c:v>40756</c:v>
                </c:pt>
                <c:pt idx="4">
                  <c:v>40725</c:v>
                </c:pt>
                <c:pt idx="5">
                  <c:v>40695</c:v>
                </c:pt>
                <c:pt idx="6">
                  <c:v>40664</c:v>
                </c:pt>
                <c:pt idx="7">
                  <c:v>40634</c:v>
                </c:pt>
                <c:pt idx="8">
                  <c:v>40603</c:v>
                </c:pt>
                <c:pt idx="9">
                  <c:v>40575</c:v>
                </c:pt>
                <c:pt idx="10">
                  <c:v>40544</c:v>
                </c:pt>
                <c:pt idx="11">
                  <c:v>40513</c:v>
                </c:pt>
                <c:pt idx="12">
                  <c:v>40483</c:v>
                </c:pt>
                <c:pt idx="13">
                  <c:v>40452</c:v>
                </c:pt>
                <c:pt idx="14">
                  <c:v>40422</c:v>
                </c:pt>
                <c:pt idx="15">
                  <c:v>40391</c:v>
                </c:pt>
                <c:pt idx="16">
                  <c:v>40360</c:v>
                </c:pt>
                <c:pt idx="17">
                  <c:v>40330</c:v>
                </c:pt>
                <c:pt idx="18">
                  <c:v>40299</c:v>
                </c:pt>
                <c:pt idx="19">
                  <c:v>40269</c:v>
                </c:pt>
                <c:pt idx="20">
                  <c:v>40238</c:v>
                </c:pt>
                <c:pt idx="21">
                  <c:v>40210</c:v>
                </c:pt>
                <c:pt idx="22">
                  <c:v>40179</c:v>
                </c:pt>
                <c:pt idx="23">
                  <c:v>40148</c:v>
                </c:pt>
                <c:pt idx="24">
                  <c:v>40118</c:v>
                </c:pt>
                <c:pt idx="25">
                  <c:v>40087</c:v>
                </c:pt>
                <c:pt idx="26">
                  <c:v>40057</c:v>
                </c:pt>
                <c:pt idx="27">
                  <c:v>40026</c:v>
                </c:pt>
                <c:pt idx="28">
                  <c:v>39995</c:v>
                </c:pt>
                <c:pt idx="29">
                  <c:v>39965</c:v>
                </c:pt>
                <c:pt idx="30">
                  <c:v>39934</c:v>
                </c:pt>
                <c:pt idx="31">
                  <c:v>39904</c:v>
                </c:pt>
                <c:pt idx="32">
                  <c:v>39873</c:v>
                </c:pt>
                <c:pt idx="33">
                  <c:v>39845</c:v>
                </c:pt>
                <c:pt idx="34">
                  <c:v>39814</c:v>
                </c:pt>
                <c:pt idx="35">
                  <c:v>39783</c:v>
                </c:pt>
                <c:pt idx="36">
                  <c:v>39753</c:v>
                </c:pt>
                <c:pt idx="37">
                  <c:v>39722</c:v>
                </c:pt>
                <c:pt idx="38">
                  <c:v>39692</c:v>
                </c:pt>
                <c:pt idx="39">
                  <c:v>39661</c:v>
                </c:pt>
                <c:pt idx="40">
                  <c:v>39630</c:v>
                </c:pt>
                <c:pt idx="41">
                  <c:v>39600</c:v>
                </c:pt>
                <c:pt idx="42">
                  <c:v>39569</c:v>
                </c:pt>
                <c:pt idx="43">
                  <c:v>39539</c:v>
                </c:pt>
                <c:pt idx="44">
                  <c:v>39508</c:v>
                </c:pt>
                <c:pt idx="45">
                  <c:v>39479</c:v>
                </c:pt>
                <c:pt idx="46">
                  <c:v>39448</c:v>
                </c:pt>
                <c:pt idx="47">
                  <c:v>39417</c:v>
                </c:pt>
                <c:pt idx="48">
                  <c:v>39387</c:v>
                </c:pt>
                <c:pt idx="49">
                  <c:v>39356</c:v>
                </c:pt>
                <c:pt idx="50">
                  <c:v>39326</c:v>
                </c:pt>
                <c:pt idx="51">
                  <c:v>39295</c:v>
                </c:pt>
                <c:pt idx="52">
                  <c:v>39264</c:v>
                </c:pt>
                <c:pt idx="53">
                  <c:v>39234</c:v>
                </c:pt>
                <c:pt idx="54">
                  <c:v>39203</c:v>
                </c:pt>
                <c:pt idx="55">
                  <c:v>39173</c:v>
                </c:pt>
                <c:pt idx="56">
                  <c:v>39142</c:v>
                </c:pt>
                <c:pt idx="57">
                  <c:v>39114</c:v>
                </c:pt>
                <c:pt idx="58">
                  <c:v>39083</c:v>
                </c:pt>
                <c:pt idx="59">
                  <c:v>39052</c:v>
                </c:pt>
                <c:pt idx="60">
                  <c:v>39022</c:v>
                </c:pt>
                <c:pt idx="61">
                  <c:v>38991</c:v>
                </c:pt>
                <c:pt idx="62">
                  <c:v>38961</c:v>
                </c:pt>
                <c:pt idx="63">
                  <c:v>38930</c:v>
                </c:pt>
                <c:pt idx="64">
                  <c:v>38899</c:v>
                </c:pt>
                <c:pt idx="65">
                  <c:v>38869</c:v>
                </c:pt>
                <c:pt idx="66">
                  <c:v>38838</c:v>
                </c:pt>
                <c:pt idx="67">
                  <c:v>38808</c:v>
                </c:pt>
                <c:pt idx="68">
                  <c:v>38777</c:v>
                </c:pt>
                <c:pt idx="69">
                  <c:v>38749</c:v>
                </c:pt>
                <c:pt idx="70">
                  <c:v>38718</c:v>
                </c:pt>
                <c:pt idx="71">
                  <c:v>38687</c:v>
                </c:pt>
                <c:pt idx="72">
                  <c:v>38657</c:v>
                </c:pt>
                <c:pt idx="73">
                  <c:v>38626</c:v>
                </c:pt>
                <c:pt idx="74">
                  <c:v>38596</c:v>
                </c:pt>
                <c:pt idx="75">
                  <c:v>38565</c:v>
                </c:pt>
                <c:pt idx="76">
                  <c:v>38534</c:v>
                </c:pt>
                <c:pt idx="77">
                  <c:v>38504</c:v>
                </c:pt>
                <c:pt idx="78">
                  <c:v>38473</c:v>
                </c:pt>
                <c:pt idx="79">
                  <c:v>38443</c:v>
                </c:pt>
                <c:pt idx="80">
                  <c:v>38412</c:v>
                </c:pt>
                <c:pt idx="81">
                  <c:v>38384</c:v>
                </c:pt>
                <c:pt idx="82">
                  <c:v>38353</c:v>
                </c:pt>
                <c:pt idx="83">
                  <c:v>38322</c:v>
                </c:pt>
                <c:pt idx="84">
                  <c:v>38292</c:v>
                </c:pt>
                <c:pt idx="85">
                  <c:v>38261</c:v>
                </c:pt>
                <c:pt idx="86">
                  <c:v>38231</c:v>
                </c:pt>
                <c:pt idx="87">
                  <c:v>38200</c:v>
                </c:pt>
                <c:pt idx="88">
                  <c:v>38169</c:v>
                </c:pt>
                <c:pt idx="89">
                  <c:v>38139</c:v>
                </c:pt>
                <c:pt idx="90">
                  <c:v>38108</c:v>
                </c:pt>
                <c:pt idx="91">
                  <c:v>38078</c:v>
                </c:pt>
                <c:pt idx="92">
                  <c:v>38047</c:v>
                </c:pt>
                <c:pt idx="93">
                  <c:v>38018</c:v>
                </c:pt>
                <c:pt idx="94">
                  <c:v>37987</c:v>
                </c:pt>
                <c:pt idx="95">
                  <c:v>37956</c:v>
                </c:pt>
                <c:pt idx="96">
                  <c:v>37926</c:v>
                </c:pt>
                <c:pt idx="97">
                  <c:v>37895</c:v>
                </c:pt>
                <c:pt idx="98">
                  <c:v>37865</c:v>
                </c:pt>
                <c:pt idx="99">
                  <c:v>37834</c:v>
                </c:pt>
                <c:pt idx="100">
                  <c:v>37803</c:v>
                </c:pt>
                <c:pt idx="101">
                  <c:v>37773</c:v>
                </c:pt>
                <c:pt idx="102">
                  <c:v>37742</c:v>
                </c:pt>
                <c:pt idx="103">
                  <c:v>37712</c:v>
                </c:pt>
                <c:pt idx="104">
                  <c:v>37681</c:v>
                </c:pt>
                <c:pt idx="105">
                  <c:v>37653</c:v>
                </c:pt>
                <c:pt idx="106">
                  <c:v>37622</c:v>
                </c:pt>
                <c:pt idx="107">
                  <c:v>37591</c:v>
                </c:pt>
                <c:pt idx="108">
                  <c:v>37561</c:v>
                </c:pt>
                <c:pt idx="109">
                  <c:v>37530</c:v>
                </c:pt>
                <c:pt idx="110">
                  <c:v>37500</c:v>
                </c:pt>
                <c:pt idx="111">
                  <c:v>37469</c:v>
                </c:pt>
                <c:pt idx="112">
                  <c:v>37438</c:v>
                </c:pt>
                <c:pt idx="113">
                  <c:v>37408</c:v>
                </c:pt>
                <c:pt idx="114">
                  <c:v>37377</c:v>
                </c:pt>
                <c:pt idx="115">
                  <c:v>37347</c:v>
                </c:pt>
                <c:pt idx="116">
                  <c:v>37316</c:v>
                </c:pt>
                <c:pt idx="117">
                  <c:v>37288</c:v>
                </c:pt>
                <c:pt idx="118">
                  <c:v>37257</c:v>
                </c:pt>
                <c:pt idx="119">
                  <c:v>37226</c:v>
                </c:pt>
                <c:pt idx="120">
                  <c:v>37196</c:v>
                </c:pt>
                <c:pt idx="121">
                  <c:v>37165</c:v>
                </c:pt>
                <c:pt idx="122">
                  <c:v>37135</c:v>
                </c:pt>
                <c:pt idx="123">
                  <c:v>37104</c:v>
                </c:pt>
                <c:pt idx="124">
                  <c:v>37073</c:v>
                </c:pt>
                <c:pt idx="125">
                  <c:v>37043</c:v>
                </c:pt>
                <c:pt idx="126">
                  <c:v>37012</c:v>
                </c:pt>
                <c:pt idx="127">
                  <c:v>36982</c:v>
                </c:pt>
                <c:pt idx="128">
                  <c:v>36951</c:v>
                </c:pt>
              </c:numCache>
            </c:numRef>
          </c:xVal>
          <c:yVal>
            <c:numRef>
              <c:f>'throughput-EDU.SLAC.STANFORD.N3'!$D$7:$EB$7</c:f>
              <c:numCache>
                <c:formatCode>General</c:formatCode>
                <c:ptCount val="129"/>
                <c:pt idx="0">
                  <c:v>1059.9190000000001</c:v>
                </c:pt>
                <c:pt idx="1">
                  <c:v>1325.9560000000001</c:v>
                </c:pt>
                <c:pt idx="2">
                  <c:v>1461.912</c:v>
                </c:pt>
                <c:pt idx="3">
                  <c:v>1460.9360000000001</c:v>
                </c:pt>
                <c:pt idx="4">
                  <c:v>1292.675</c:v>
                </c:pt>
                <c:pt idx="5">
                  <c:v>1073.3899999999999</c:v>
                </c:pt>
                <c:pt idx="6">
                  <c:v>1384.576</c:v>
                </c:pt>
                <c:pt idx="7">
                  <c:v>1364.6399999999999</c:v>
                </c:pt>
                <c:pt idx="8">
                  <c:v>1013.804</c:v>
                </c:pt>
                <c:pt idx="9">
                  <c:v>1252.7719999999999</c:v>
                </c:pt>
                <c:pt idx="10">
                  <c:v>1309.6389999999999</c:v>
                </c:pt>
                <c:pt idx="11">
                  <c:v>1270.8050000000001</c:v>
                </c:pt>
                <c:pt idx="12">
                  <c:v>931.20500000000004</c:v>
                </c:pt>
                <c:pt idx="13">
                  <c:v>1321.5139999999999</c:v>
                </c:pt>
                <c:pt idx="14">
                  <c:v>1393.2929999999999</c:v>
                </c:pt>
                <c:pt idx="15">
                  <c:v>1357.76</c:v>
                </c:pt>
                <c:pt idx="16">
                  <c:v>1024.127</c:v>
                </c:pt>
                <c:pt idx="17">
                  <c:v>1079.2729999999999</c:v>
                </c:pt>
                <c:pt idx="18">
                  <c:v>1003.4730000000003</c:v>
                </c:pt>
                <c:pt idx="19">
                  <c:v>804.33399999999961</c:v>
                </c:pt>
                <c:pt idx="20">
                  <c:v>1049.31</c:v>
                </c:pt>
                <c:pt idx="21">
                  <c:v>709.17800000000034</c:v>
                </c:pt>
                <c:pt idx="22">
                  <c:v>1095.2270000000001</c:v>
                </c:pt>
                <c:pt idx="23">
                  <c:v>1719.289</c:v>
                </c:pt>
                <c:pt idx="24">
                  <c:v>1379.3</c:v>
                </c:pt>
                <c:pt idx="25">
                  <c:v>1154.338</c:v>
                </c:pt>
                <c:pt idx="26">
                  <c:v>894.70600000000002</c:v>
                </c:pt>
                <c:pt idx="27">
                  <c:v>1027.7819999999999</c:v>
                </c:pt>
                <c:pt idx="28">
                  <c:v>1222.963</c:v>
                </c:pt>
                <c:pt idx="29">
                  <c:v>1248.798</c:v>
                </c:pt>
                <c:pt idx="30">
                  <c:v>1436.2639999999999</c:v>
                </c:pt>
                <c:pt idx="31">
                  <c:v>1555.2260000000001</c:v>
                </c:pt>
                <c:pt idx="32">
                  <c:v>964.90599999999961</c:v>
                </c:pt>
                <c:pt idx="33">
                  <c:v>977.40800000000002</c:v>
                </c:pt>
                <c:pt idx="34">
                  <c:v>1326.2639999999999</c:v>
                </c:pt>
                <c:pt idx="35">
                  <c:v>1497.037</c:v>
                </c:pt>
                <c:pt idx="36">
                  <c:v>1540.954</c:v>
                </c:pt>
                <c:pt idx="37">
                  <c:v>1087.1039999999998</c:v>
                </c:pt>
                <c:pt idx="38">
                  <c:v>1057.1929999999998</c:v>
                </c:pt>
                <c:pt idx="39">
                  <c:v>1162.741</c:v>
                </c:pt>
                <c:pt idx="40">
                  <c:v>877.75900000000001</c:v>
                </c:pt>
                <c:pt idx="41">
                  <c:v>1050.607</c:v>
                </c:pt>
                <c:pt idx="42">
                  <c:v>910.62</c:v>
                </c:pt>
                <c:pt idx="43">
                  <c:v>896.62</c:v>
                </c:pt>
                <c:pt idx="44">
                  <c:v>958.95099999999968</c:v>
                </c:pt>
                <c:pt idx="45">
                  <c:v>1056.5039999999999</c:v>
                </c:pt>
                <c:pt idx="46">
                  <c:v>956.16300000000001</c:v>
                </c:pt>
                <c:pt idx="47">
                  <c:v>712.04699999999968</c:v>
                </c:pt>
                <c:pt idx="48">
                  <c:v>784.28099999999995</c:v>
                </c:pt>
                <c:pt idx="49">
                  <c:v>815.12400000000002</c:v>
                </c:pt>
                <c:pt idx="50">
                  <c:v>897.51300000000003</c:v>
                </c:pt>
                <c:pt idx="51">
                  <c:v>916.99699999999996</c:v>
                </c:pt>
                <c:pt idx="52">
                  <c:v>1140.26</c:v>
                </c:pt>
                <c:pt idx="53">
                  <c:v>713.61400000000003</c:v>
                </c:pt>
                <c:pt idx="54">
                  <c:v>901.56699999999967</c:v>
                </c:pt>
                <c:pt idx="55">
                  <c:v>1004.3199999999997</c:v>
                </c:pt>
                <c:pt idx="56">
                  <c:v>867.96099999999967</c:v>
                </c:pt>
                <c:pt idx="57">
                  <c:v>942.50699999999961</c:v>
                </c:pt>
                <c:pt idx="58">
                  <c:v>1062.204</c:v>
                </c:pt>
                <c:pt idx="59">
                  <c:v>895.66199999999969</c:v>
                </c:pt>
                <c:pt idx="60">
                  <c:v>999.68299999999999</c:v>
                </c:pt>
                <c:pt idx="61">
                  <c:v>744.14400000000001</c:v>
                </c:pt>
                <c:pt idx="62">
                  <c:v>786.83900000000006</c:v>
                </c:pt>
                <c:pt idx="63">
                  <c:v>726.596</c:v>
                </c:pt>
                <c:pt idx="64">
                  <c:v>993.80799999999965</c:v>
                </c:pt>
                <c:pt idx="65">
                  <c:v>797.12099999999998</c:v>
                </c:pt>
                <c:pt idx="66">
                  <c:v>976.73099999999999</c:v>
                </c:pt>
                <c:pt idx="67">
                  <c:v>1522.018</c:v>
                </c:pt>
                <c:pt idx="68">
                  <c:v>1214.58</c:v>
                </c:pt>
                <c:pt idx="69">
                  <c:v>1562.403</c:v>
                </c:pt>
                <c:pt idx="70">
                  <c:v>978.33199999999965</c:v>
                </c:pt>
                <c:pt idx="71">
                  <c:v>1317.0539999999999</c:v>
                </c:pt>
                <c:pt idx="72">
                  <c:v>797.49599999999998</c:v>
                </c:pt>
                <c:pt idx="73">
                  <c:v>741.67800000000034</c:v>
                </c:pt>
                <c:pt idx="74">
                  <c:v>580.48699999999997</c:v>
                </c:pt>
                <c:pt idx="75">
                  <c:v>514.36099999999965</c:v>
                </c:pt>
                <c:pt idx="76">
                  <c:v>696.59</c:v>
                </c:pt>
                <c:pt idx="77">
                  <c:v>448.846</c:v>
                </c:pt>
                <c:pt idx="78">
                  <c:v>983.30399999999997</c:v>
                </c:pt>
                <c:pt idx="79">
                  <c:v>637.44399999999996</c:v>
                </c:pt>
                <c:pt idx="80">
                  <c:v>583.85199999999952</c:v>
                </c:pt>
                <c:pt idx="81">
                  <c:v>211.48800000000008</c:v>
                </c:pt>
                <c:pt idx="82">
                  <c:v>425.60300000000001</c:v>
                </c:pt>
                <c:pt idx="83">
                  <c:v>982.07500000000005</c:v>
                </c:pt>
                <c:pt idx="84">
                  <c:v>491.1909999999998</c:v>
                </c:pt>
                <c:pt idx="85">
                  <c:v>520.2950000000003</c:v>
                </c:pt>
                <c:pt idx="86">
                  <c:v>756.95399999999961</c:v>
                </c:pt>
                <c:pt idx="87">
                  <c:v>632.53</c:v>
                </c:pt>
                <c:pt idx="88">
                  <c:v>402.84199999999993</c:v>
                </c:pt>
                <c:pt idx="89">
                  <c:v>737.43899999999996</c:v>
                </c:pt>
                <c:pt idx="90">
                  <c:v>804.98699999999997</c:v>
                </c:pt>
                <c:pt idx="91">
                  <c:v>1467.9290000000001</c:v>
                </c:pt>
                <c:pt idx="92">
                  <c:v>1328.117</c:v>
                </c:pt>
                <c:pt idx="93">
                  <c:v>818.22799999999961</c:v>
                </c:pt>
                <c:pt idx="94">
                  <c:v>1469.7060000000001</c:v>
                </c:pt>
                <c:pt idx="95">
                  <c:v>2033.59</c:v>
                </c:pt>
                <c:pt idx="96">
                  <c:v>1155.1889999999999</c:v>
                </c:pt>
                <c:pt idx="97">
                  <c:v>389.68799999999999</c:v>
                </c:pt>
                <c:pt idx="98">
                  <c:v>1137.9170000000001</c:v>
                </c:pt>
                <c:pt idx="99">
                  <c:v>2155.259</c:v>
                </c:pt>
                <c:pt idx="100">
                  <c:v>1417.5039999999999</c:v>
                </c:pt>
                <c:pt idx="101">
                  <c:v>1474.962</c:v>
                </c:pt>
                <c:pt idx="102">
                  <c:v>610.28400000000033</c:v>
                </c:pt>
                <c:pt idx="103">
                  <c:v>228.8</c:v>
                </c:pt>
                <c:pt idx="104">
                  <c:v>200.084</c:v>
                </c:pt>
                <c:pt idx="105">
                  <c:v>289.41399999999976</c:v>
                </c:pt>
                <c:pt idx="106">
                  <c:v>126.57799999999999</c:v>
                </c:pt>
                <c:pt idx="107">
                  <c:v>548.44199999999967</c:v>
                </c:pt>
                <c:pt idx="108">
                  <c:v>675.02599999999961</c:v>
                </c:pt>
                <c:pt idx="109">
                  <c:v>290.52299999999985</c:v>
                </c:pt>
                <c:pt idx="110">
                  <c:v>414.94299999999993</c:v>
                </c:pt>
                <c:pt idx="111">
                  <c:v>707.97500000000002</c:v>
                </c:pt>
                <c:pt idx="112">
                  <c:v>882.42099999999971</c:v>
                </c:pt>
                <c:pt idx="113">
                  <c:v>382.62099999999981</c:v>
                </c:pt>
                <c:pt idx="114">
                  <c:v>387.46799999999985</c:v>
                </c:pt>
                <c:pt idx="115">
                  <c:v>410.32599999999985</c:v>
                </c:pt>
                <c:pt idx="116">
                  <c:v>477.58599999999984</c:v>
                </c:pt>
                <c:pt idx="117">
                  <c:v>623.9019999999997</c:v>
                </c:pt>
                <c:pt idx="118">
                  <c:v>687.5</c:v>
                </c:pt>
                <c:pt idx="119">
                  <c:v>957.44699999999966</c:v>
                </c:pt>
                <c:pt idx="120">
                  <c:v>552.44599999999969</c:v>
                </c:pt>
                <c:pt idx="121">
                  <c:v>1018.146</c:v>
                </c:pt>
                <c:pt idx="122">
                  <c:v>651.59</c:v>
                </c:pt>
                <c:pt idx="123">
                  <c:v>339.16</c:v>
                </c:pt>
                <c:pt idx="124">
                  <c:v>88.569000000000003</c:v>
                </c:pt>
                <c:pt idx="125">
                  <c:v>476.38400000000001</c:v>
                </c:pt>
                <c:pt idx="126">
                  <c:v>216.25900000000001</c:v>
                </c:pt>
                <c:pt idx="127">
                  <c:v>269.745</c:v>
                </c:pt>
                <c:pt idx="128">
                  <c:v>284.29599999999976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'throughput-EDU.SLAC.STANFORD.N3'!$C$8</c:f>
              <c:strCache>
                <c:ptCount val="1"/>
                <c:pt idx="0">
                  <c:v>Middle East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trendline>
            <c:spPr>
              <a:ln w="19050">
                <a:solidFill>
                  <a:schemeClr val="accent1"/>
                </a:solidFill>
              </a:ln>
            </c:spPr>
            <c:trendlineType val="exp"/>
          </c:trendline>
          <c:xVal>
            <c:numRef>
              <c:f>'throughput-EDU.SLAC.STANFORD.N3'!$D$1:$DG$1</c:f>
              <c:numCache>
                <c:formatCode>mmm\-yy</c:formatCode>
                <c:ptCount val="108"/>
                <c:pt idx="0">
                  <c:v>40848</c:v>
                </c:pt>
                <c:pt idx="1">
                  <c:v>40817</c:v>
                </c:pt>
                <c:pt idx="2">
                  <c:v>40787</c:v>
                </c:pt>
                <c:pt idx="3">
                  <c:v>40756</c:v>
                </c:pt>
                <c:pt idx="4">
                  <c:v>40725</c:v>
                </c:pt>
                <c:pt idx="5">
                  <c:v>40695</c:v>
                </c:pt>
                <c:pt idx="6">
                  <c:v>40664</c:v>
                </c:pt>
                <c:pt idx="7">
                  <c:v>40634</c:v>
                </c:pt>
                <c:pt idx="8">
                  <c:v>40603</c:v>
                </c:pt>
                <c:pt idx="9">
                  <c:v>40575</c:v>
                </c:pt>
                <c:pt idx="10">
                  <c:v>40544</c:v>
                </c:pt>
                <c:pt idx="11">
                  <c:v>40513</c:v>
                </c:pt>
                <c:pt idx="12">
                  <c:v>40483</c:v>
                </c:pt>
                <c:pt idx="13">
                  <c:v>40452</c:v>
                </c:pt>
                <c:pt idx="14">
                  <c:v>40422</c:v>
                </c:pt>
                <c:pt idx="15">
                  <c:v>40391</c:v>
                </c:pt>
                <c:pt idx="16">
                  <c:v>40360</c:v>
                </c:pt>
                <c:pt idx="17">
                  <c:v>40330</c:v>
                </c:pt>
                <c:pt idx="18">
                  <c:v>40299</c:v>
                </c:pt>
                <c:pt idx="19">
                  <c:v>40269</c:v>
                </c:pt>
                <c:pt idx="20">
                  <c:v>40238</c:v>
                </c:pt>
                <c:pt idx="21">
                  <c:v>40210</c:v>
                </c:pt>
                <c:pt idx="22">
                  <c:v>40179</c:v>
                </c:pt>
                <c:pt idx="23">
                  <c:v>40148</c:v>
                </c:pt>
                <c:pt idx="24">
                  <c:v>40118</c:v>
                </c:pt>
                <c:pt idx="25">
                  <c:v>40087</c:v>
                </c:pt>
                <c:pt idx="26">
                  <c:v>40057</c:v>
                </c:pt>
                <c:pt idx="27">
                  <c:v>40026</c:v>
                </c:pt>
                <c:pt idx="28">
                  <c:v>39995</c:v>
                </c:pt>
                <c:pt idx="29">
                  <c:v>39965</c:v>
                </c:pt>
                <c:pt idx="30">
                  <c:v>39934</c:v>
                </c:pt>
                <c:pt idx="31">
                  <c:v>39904</c:v>
                </c:pt>
                <c:pt idx="32">
                  <c:v>39873</c:v>
                </c:pt>
                <c:pt idx="33">
                  <c:v>39845</c:v>
                </c:pt>
                <c:pt idx="34">
                  <c:v>39814</c:v>
                </c:pt>
                <c:pt idx="35">
                  <c:v>39783</c:v>
                </c:pt>
                <c:pt idx="36">
                  <c:v>39753</c:v>
                </c:pt>
                <c:pt idx="37">
                  <c:v>39722</c:v>
                </c:pt>
                <c:pt idx="38">
                  <c:v>39692</c:v>
                </c:pt>
                <c:pt idx="39">
                  <c:v>39661</c:v>
                </c:pt>
                <c:pt idx="40">
                  <c:v>39630</c:v>
                </c:pt>
                <c:pt idx="41">
                  <c:v>39600</c:v>
                </c:pt>
                <c:pt idx="42">
                  <c:v>39569</c:v>
                </c:pt>
                <c:pt idx="43">
                  <c:v>39539</c:v>
                </c:pt>
                <c:pt idx="44">
                  <c:v>39508</c:v>
                </c:pt>
                <c:pt idx="45">
                  <c:v>39479</c:v>
                </c:pt>
                <c:pt idx="46">
                  <c:v>39448</c:v>
                </c:pt>
                <c:pt idx="47">
                  <c:v>39417</c:v>
                </c:pt>
                <c:pt idx="48">
                  <c:v>39387</c:v>
                </c:pt>
                <c:pt idx="49">
                  <c:v>39356</c:v>
                </c:pt>
                <c:pt idx="50">
                  <c:v>39326</c:v>
                </c:pt>
                <c:pt idx="51">
                  <c:v>39295</c:v>
                </c:pt>
                <c:pt idx="52">
                  <c:v>39264</c:v>
                </c:pt>
                <c:pt idx="53">
                  <c:v>39234</c:v>
                </c:pt>
                <c:pt idx="54">
                  <c:v>39203</c:v>
                </c:pt>
                <c:pt idx="55">
                  <c:v>39173</c:v>
                </c:pt>
                <c:pt idx="56">
                  <c:v>39142</c:v>
                </c:pt>
                <c:pt idx="57">
                  <c:v>39114</c:v>
                </c:pt>
                <c:pt idx="58">
                  <c:v>39083</c:v>
                </c:pt>
                <c:pt idx="59">
                  <c:v>39052</c:v>
                </c:pt>
                <c:pt idx="60">
                  <c:v>39022</c:v>
                </c:pt>
                <c:pt idx="61">
                  <c:v>38991</c:v>
                </c:pt>
                <c:pt idx="62">
                  <c:v>38961</c:v>
                </c:pt>
                <c:pt idx="63">
                  <c:v>38930</c:v>
                </c:pt>
                <c:pt idx="64">
                  <c:v>38899</c:v>
                </c:pt>
                <c:pt idx="65">
                  <c:v>38869</c:v>
                </c:pt>
                <c:pt idx="66">
                  <c:v>38838</c:v>
                </c:pt>
                <c:pt idx="67">
                  <c:v>38808</c:v>
                </c:pt>
                <c:pt idx="68">
                  <c:v>38777</c:v>
                </c:pt>
                <c:pt idx="69">
                  <c:v>38749</c:v>
                </c:pt>
                <c:pt idx="70">
                  <c:v>38718</c:v>
                </c:pt>
                <c:pt idx="71">
                  <c:v>38687</c:v>
                </c:pt>
                <c:pt idx="72">
                  <c:v>38657</c:v>
                </c:pt>
                <c:pt idx="73">
                  <c:v>38626</c:v>
                </c:pt>
                <c:pt idx="74">
                  <c:v>38596</c:v>
                </c:pt>
                <c:pt idx="75">
                  <c:v>38565</c:v>
                </c:pt>
                <c:pt idx="76">
                  <c:v>38534</c:v>
                </c:pt>
                <c:pt idx="77">
                  <c:v>38504</c:v>
                </c:pt>
                <c:pt idx="78">
                  <c:v>38473</c:v>
                </c:pt>
                <c:pt idx="79">
                  <c:v>38443</c:v>
                </c:pt>
                <c:pt idx="80">
                  <c:v>38412</c:v>
                </c:pt>
                <c:pt idx="81">
                  <c:v>38384</c:v>
                </c:pt>
                <c:pt idx="82">
                  <c:v>38353</c:v>
                </c:pt>
                <c:pt idx="83">
                  <c:v>38322</c:v>
                </c:pt>
                <c:pt idx="84">
                  <c:v>38292</c:v>
                </c:pt>
                <c:pt idx="85">
                  <c:v>38261</c:v>
                </c:pt>
                <c:pt idx="86">
                  <c:v>38231</c:v>
                </c:pt>
                <c:pt idx="87">
                  <c:v>38200</c:v>
                </c:pt>
                <c:pt idx="88">
                  <c:v>38169</c:v>
                </c:pt>
                <c:pt idx="89">
                  <c:v>38139</c:v>
                </c:pt>
                <c:pt idx="90">
                  <c:v>38108</c:v>
                </c:pt>
                <c:pt idx="91">
                  <c:v>38078</c:v>
                </c:pt>
                <c:pt idx="92">
                  <c:v>38047</c:v>
                </c:pt>
                <c:pt idx="93">
                  <c:v>38018</c:v>
                </c:pt>
                <c:pt idx="94">
                  <c:v>37987</c:v>
                </c:pt>
                <c:pt idx="95">
                  <c:v>37956</c:v>
                </c:pt>
                <c:pt idx="96">
                  <c:v>37926</c:v>
                </c:pt>
                <c:pt idx="97">
                  <c:v>37895</c:v>
                </c:pt>
                <c:pt idx="98">
                  <c:v>37865</c:v>
                </c:pt>
                <c:pt idx="99">
                  <c:v>37834</c:v>
                </c:pt>
                <c:pt idx="100">
                  <c:v>37803</c:v>
                </c:pt>
                <c:pt idx="101">
                  <c:v>37773</c:v>
                </c:pt>
                <c:pt idx="102">
                  <c:v>37742</c:v>
                </c:pt>
                <c:pt idx="103">
                  <c:v>37712</c:v>
                </c:pt>
                <c:pt idx="104">
                  <c:v>37681</c:v>
                </c:pt>
                <c:pt idx="105">
                  <c:v>37653</c:v>
                </c:pt>
                <c:pt idx="106">
                  <c:v>37622</c:v>
                </c:pt>
                <c:pt idx="107">
                  <c:v>37591</c:v>
                </c:pt>
              </c:numCache>
            </c:numRef>
          </c:xVal>
          <c:yVal>
            <c:numRef>
              <c:f>'throughput-EDU.SLAC.STANFORD.N3'!$D$8:$DG$8</c:f>
              <c:numCache>
                <c:formatCode>General</c:formatCode>
                <c:ptCount val="108"/>
                <c:pt idx="0">
                  <c:v>835.80399999999997</c:v>
                </c:pt>
                <c:pt idx="1">
                  <c:v>929.0269999999997</c:v>
                </c:pt>
                <c:pt idx="2">
                  <c:v>1085.729</c:v>
                </c:pt>
                <c:pt idx="3">
                  <c:v>1062.4760000000001</c:v>
                </c:pt>
                <c:pt idx="4">
                  <c:v>887.37900000000002</c:v>
                </c:pt>
                <c:pt idx="5">
                  <c:v>825.78200000000004</c:v>
                </c:pt>
                <c:pt idx="6">
                  <c:v>678.43999999999971</c:v>
                </c:pt>
                <c:pt idx="7">
                  <c:v>828.33199999999965</c:v>
                </c:pt>
                <c:pt idx="8">
                  <c:v>789.11199999999997</c:v>
                </c:pt>
                <c:pt idx="9">
                  <c:v>848.005</c:v>
                </c:pt>
                <c:pt idx="10">
                  <c:v>976.4349999999996</c:v>
                </c:pt>
                <c:pt idx="11">
                  <c:v>856.95699999999965</c:v>
                </c:pt>
                <c:pt idx="12">
                  <c:v>925.81599999999969</c:v>
                </c:pt>
                <c:pt idx="13">
                  <c:v>868.35499999999968</c:v>
                </c:pt>
                <c:pt idx="14">
                  <c:v>1149.336</c:v>
                </c:pt>
                <c:pt idx="15">
                  <c:v>1285.5450000000001</c:v>
                </c:pt>
                <c:pt idx="16">
                  <c:v>1040.5739999999998</c:v>
                </c:pt>
                <c:pt idx="17">
                  <c:v>916.00699999999961</c:v>
                </c:pt>
                <c:pt idx="18">
                  <c:v>929.654</c:v>
                </c:pt>
                <c:pt idx="19">
                  <c:v>691.08600000000001</c:v>
                </c:pt>
                <c:pt idx="20">
                  <c:v>796.92099999999971</c:v>
                </c:pt>
                <c:pt idx="21">
                  <c:v>877.976</c:v>
                </c:pt>
                <c:pt idx="22">
                  <c:v>648.05899999999997</c:v>
                </c:pt>
                <c:pt idx="23">
                  <c:v>624.82099999999969</c:v>
                </c:pt>
                <c:pt idx="24">
                  <c:v>700.43199999999968</c:v>
                </c:pt>
                <c:pt idx="25">
                  <c:v>701.22500000000002</c:v>
                </c:pt>
                <c:pt idx="26">
                  <c:v>865.18299999999999</c:v>
                </c:pt>
                <c:pt idx="27">
                  <c:v>828.31699999999967</c:v>
                </c:pt>
                <c:pt idx="28">
                  <c:v>1107.7739999999999</c:v>
                </c:pt>
                <c:pt idx="29">
                  <c:v>1258.8899999999999</c:v>
                </c:pt>
                <c:pt idx="30">
                  <c:v>1177.7629999999999</c:v>
                </c:pt>
                <c:pt idx="31">
                  <c:v>952.5319999999997</c:v>
                </c:pt>
                <c:pt idx="32">
                  <c:v>853.93999999999971</c:v>
                </c:pt>
                <c:pt idx="33">
                  <c:v>967.11199999999997</c:v>
                </c:pt>
                <c:pt idx="34">
                  <c:v>1063.4760000000001</c:v>
                </c:pt>
                <c:pt idx="35">
                  <c:v>954.27400000000034</c:v>
                </c:pt>
                <c:pt idx="36">
                  <c:v>785.9069999999997</c:v>
                </c:pt>
                <c:pt idx="37">
                  <c:v>680.35099999999966</c:v>
                </c:pt>
                <c:pt idx="38">
                  <c:v>628.23199999999997</c:v>
                </c:pt>
                <c:pt idx="39">
                  <c:v>891.49800000000005</c:v>
                </c:pt>
                <c:pt idx="40">
                  <c:v>756.37900000000002</c:v>
                </c:pt>
                <c:pt idx="41">
                  <c:v>1165.3979999999999</c:v>
                </c:pt>
                <c:pt idx="42">
                  <c:v>813.14099999999996</c:v>
                </c:pt>
                <c:pt idx="43">
                  <c:v>963.33900000000006</c:v>
                </c:pt>
                <c:pt idx="44">
                  <c:v>560.38</c:v>
                </c:pt>
                <c:pt idx="45">
                  <c:v>532.79800000000034</c:v>
                </c:pt>
                <c:pt idx="46">
                  <c:v>562.971</c:v>
                </c:pt>
                <c:pt idx="47">
                  <c:v>581.82099999999969</c:v>
                </c:pt>
                <c:pt idx="48">
                  <c:v>375.11200000000002</c:v>
                </c:pt>
                <c:pt idx="49">
                  <c:v>474.14900000000017</c:v>
                </c:pt>
                <c:pt idx="50">
                  <c:v>469.96999999999986</c:v>
                </c:pt>
                <c:pt idx="51">
                  <c:v>414.96299999999985</c:v>
                </c:pt>
                <c:pt idx="52">
                  <c:v>565.9309999999997</c:v>
                </c:pt>
                <c:pt idx="53">
                  <c:v>651.99599999999998</c:v>
                </c:pt>
                <c:pt idx="54">
                  <c:v>920.81799999999964</c:v>
                </c:pt>
                <c:pt idx="55">
                  <c:v>830.25300000000004</c:v>
                </c:pt>
                <c:pt idx="56">
                  <c:v>540.16899999999998</c:v>
                </c:pt>
                <c:pt idx="57">
                  <c:v>916.15</c:v>
                </c:pt>
                <c:pt idx="58">
                  <c:v>1268.923</c:v>
                </c:pt>
                <c:pt idx="59">
                  <c:v>978.31999999999971</c:v>
                </c:pt>
                <c:pt idx="60">
                  <c:v>923.54300000000001</c:v>
                </c:pt>
                <c:pt idx="61">
                  <c:v>647.9349999999996</c:v>
                </c:pt>
                <c:pt idx="62">
                  <c:v>1645.932</c:v>
                </c:pt>
                <c:pt idx="63">
                  <c:v>1783.4590000000001</c:v>
                </c:pt>
                <c:pt idx="64">
                  <c:v>1187.8969999999999</c:v>
                </c:pt>
                <c:pt idx="65">
                  <c:v>1847.616</c:v>
                </c:pt>
                <c:pt idx="66">
                  <c:v>2329.998</c:v>
                </c:pt>
                <c:pt idx="67">
                  <c:v>2295.5</c:v>
                </c:pt>
                <c:pt idx="68">
                  <c:v>1903.325</c:v>
                </c:pt>
                <c:pt idx="69">
                  <c:v>1275.308</c:v>
                </c:pt>
                <c:pt idx="70">
                  <c:v>2158.6570000000002</c:v>
                </c:pt>
                <c:pt idx="71">
                  <c:v>1346.9460000000001</c:v>
                </c:pt>
                <c:pt idx="72">
                  <c:v>2338.8820000000001</c:v>
                </c:pt>
                <c:pt idx="73">
                  <c:v>2162.1089999999986</c:v>
                </c:pt>
                <c:pt idx="74">
                  <c:v>1022.538</c:v>
                </c:pt>
                <c:pt idx="75">
                  <c:v>885.31</c:v>
                </c:pt>
                <c:pt idx="76">
                  <c:v>2347.6149999999998</c:v>
                </c:pt>
                <c:pt idx="77">
                  <c:v>832.78400000000033</c:v>
                </c:pt>
                <c:pt idx="78">
                  <c:v>684.06299999999965</c:v>
                </c:pt>
                <c:pt idx="79">
                  <c:v>727.26699999999971</c:v>
                </c:pt>
                <c:pt idx="80">
                  <c:v>283.50400000000002</c:v>
                </c:pt>
                <c:pt idx="81">
                  <c:v>156.56900000000002</c:v>
                </c:pt>
                <c:pt idx="82">
                  <c:v>1283.365</c:v>
                </c:pt>
                <c:pt idx="83">
                  <c:v>1390.6909999999998</c:v>
                </c:pt>
                <c:pt idx="84">
                  <c:v>525.22299999999996</c:v>
                </c:pt>
                <c:pt idx="85">
                  <c:v>650.26</c:v>
                </c:pt>
                <c:pt idx="86">
                  <c:v>964.375</c:v>
                </c:pt>
                <c:pt idx="87">
                  <c:v>325.06200000000001</c:v>
                </c:pt>
                <c:pt idx="88">
                  <c:v>282.75</c:v>
                </c:pt>
                <c:pt idx="89">
                  <c:v>552.72199999999998</c:v>
                </c:pt>
                <c:pt idx="90">
                  <c:v>486.86799999999999</c:v>
                </c:pt>
                <c:pt idx="91">
                  <c:v>1094.3499999999999</c:v>
                </c:pt>
                <c:pt idx="92">
                  <c:v>512.88800000000003</c:v>
                </c:pt>
                <c:pt idx="93">
                  <c:v>1384.5139999999999</c:v>
                </c:pt>
                <c:pt idx="94">
                  <c:v>1214.5429999999999</c:v>
                </c:pt>
                <c:pt idx="95">
                  <c:v>672.28500000000031</c:v>
                </c:pt>
                <c:pt idx="96">
                  <c:v>1348.242</c:v>
                </c:pt>
                <c:pt idx="97">
                  <c:v>246.845</c:v>
                </c:pt>
                <c:pt idx="98">
                  <c:v>310.358</c:v>
                </c:pt>
                <c:pt idx="99">
                  <c:v>160.04499999999999</c:v>
                </c:pt>
                <c:pt idx="100">
                  <c:v>140.96600000000001</c:v>
                </c:pt>
                <c:pt idx="101">
                  <c:v>231.68900000000002</c:v>
                </c:pt>
                <c:pt idx="102">
                  <c:v>146.94899999999998</c:v>
                </c:pt>
                <c:pt idx="103">
                  <c:v>191.01899999999998</c:v>
                </c:pt>
                <c:pt idx="104">
                  <c:v>93.013000000000005</c:v>
                </c:pt>
                <c:pt idx="105">
                  <c:v>147.07</c:v>
                </c:pt>
                <c:pt idx="106">
                  <c:v>101.533</c:v>
                </c:pt>
                <c:pt idx="107">
                  <c:v>111.36799999999999</c:v>
                </c:pt>
              </c:numCache>
            </c:numRef>
          </c:yVal>
          <c:smooth val="1"/>
        </c:ser>
        <c:ser>
          <c:idx val="8"/>
          <c:order val="7"/>
          <c:tx>
            <c:strRef>
              <c:f>'throughput-EDU.SLAC.STANFORD.N3'!$C$10</c:f>
              <c:strCache>
                <c:ptCount val="1"/>
                <c:pt idx="0">
                  <c:v>Oceania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trendline>
            <c:spPr>
              <a:ln w="19050">
                <a:solidFill>
                  <a:schemeClr val="accent3"/>
                </a:solidFill>
              </a:ln>
            </c:spPr>
            <c:trendlineType val="exp"/>
          </c:trendline>
          <c:xVal>
            <c:numRef>
              <c:f>'throughput-EDU.SLAC.STANFORD.N3'!$D$1:$DJ$1</c:f>
              <c:numCache>
                <c:formatCode>mmm\-yy</c:formatCode>
                <c:ptCount val="111"/>
                <c:pt idx="0">
                  <c:v>40848</c:v>
                </c:pt>
                <c:pt idx="1">
                  <c:v>40817</c:v>
                </c:pt>
                <c:pt idx="2">
                  <c:v>40787</c:v>
                </c:pt>
                <c:pt idx="3">
                  <c:v>40756</c:v>
                </c:pt>
                <c:pt idx="4">
                  <c:v>40725</c:v>
                </c:pt>
                <c:pt idx="5">
                  <c:v>40695</c:v>
                </c:pt>
                <c:pt idx="6">
                  <c:v>40664</c:v>
                </c:pt>
                <c:pt idx="7">
                  <c:v>40634</c:v>
                </c:pt>
                <c:pt idx="8">
                  <c:v>40603</c:v>
                </c:pt>
                <c:pt idx="9">
                  <c:v>40575</c:v>
                </c:pt>
                <c:pt idx="10">
                  <c:v>40544</c:v>
                </c:pt>
                <c:pt idx="11">
                  <c:v>40513</c:v>
                </c:pt>
                <c:pt idx="12">
                  <c:v>40483</c:v>
                </c:pt>
                <c:pt idx="13">
                  <c:v>40452</c:v>
                </c:pt>
                <c:pt idx="14">
                  <c:v>40422</c:v>
                </c:pt>
                <c:pt idx="15">
                  <c:v>40391</c:v>
                </c:pt>
                <c:pt idx="16">
                  <c:v>40360</c:v>
                </c:pt>
                <c:pt idx="17">
                  <c:v>40330</c:v>
                </c:pt>
                <c:pt idx="18">
                  <c:v>40299</c:v>
                </c:pt>
                <c:pt idx="19">
                  <c:v>40269</c:v>
                </c:pt>
                <c:pt idx="20">
                  <c:v>40238</c:v>
                </c:pt>
                <c:pt idx="21">
                  <c:v>40210</c:v>
                </c:pt>
                <c:pt idx="22">
                  <c:v>40179</c:v>
                </c:pt>
                <c:pt idx="23">
                  <c:v>40148</c:v>
                </c:pt>
                <c:pt idx="24">
                  <c:v>40118</c:v>
                </c:pt>
                <c:pt idx="25">
                  <c:v>40087</c:v>
                </c:pt>
                <c:pt idx="26">
                  <c:v>40057</c:v>
                </c:pt>
                <c:pt idx="27">
                  <c:v>40026</c:v>
                </c:pt>
                <c:pt idx="28">
                  <c:v>39995</c:v>
                </c:pt>
                <c:pt idx="29">
                  <c:v>39965</c:v>
                </c:pt>
                <c:pt idx="30">
                  <c:v>39934</c:v>
                </c:pt>
                <c:pt idx="31">
                  <c:v>39904</c:v>
                </c:pt>
                <c:pt idx="32">
                  <c:v>39873</c:v>
                </c:pt>
                <c:pt idx="33">
                  <c:v>39845</c:v>
                </c:pt>
                <c:pt idx="34">
                  <c:v>39814</c:v>
                </c:pt>
                <c:pt idx="35">
                  <c:v>39783</c:v>
                </c:pt>
                <c:pt idx="36">
                  <c:v>39753</c:v>
                </c:pt>
                <c:pt idx="37">
                  <c:v>39722</c:v>
                </c:pt>
                <c:pt idx="38">
                  <c:v>39692</c:v>
                </c:pt>
                <c:pt idx="39">
                  <c:v>39661</c:v>
                </c:pt>
                <c:pt idx="40">
                  <c:v>39630</c:v>
                </c:pt>
                <c:pt idx="41">
                  <c:v>39600</c:v>
                </c:pt>
                <c:pt idx="42">
                  <c:v>39569</c:v>
                </c:pt>
                <c:pt idx="43">
                  <c:v>39539</c:v>
                </c:pt>
                <c:pt idx="44">
                  <c:v>39508</c:v>
                </c:pt>
                <c:pt idx="45">
                  <c:v>39479</c:v>
                </c:pt>
                <c:pt idx="46">
                  <c:v>39448</c:v>
                </c:pt>
                <c:pt idx="47">
                  <c:v>39417</c:v>
                </c:pt>
                <c:pt idx="48">
                  <c:v>39387</c:v>
                </c:pt>
                <c:pt idx="49">
                  <c:v>39356</c:v>
                </c:pt>
                <c:pt idx="50">
                  <c:v>39326</c:v>
                </c:pt>
                <c:pt idx="51">
                  <c:v>39295</c:v>
                </c:pt>
                <c:pt idx="52">
                  <c:v>39264</c:v>
                </c:pt>
                <c:pt idx="53">
                  <c:v>39234</c:v>
                </c:pt>
                <c:pt idx="54">
                  <c:v>39203</c:v>
                </c:pt>
                <c:pt idx="55">
                  <c:v>39173</c:v>
                </c:pt>
                <c:pt idx="56">
                  <c:v>39142</c:v>
                </c:pt>
                <c:pt idx="57">
                  <c:v>39114</c:v>
                </c:pt>
                <c:pt idx="58">
                  <c:v>39083</c:v>
                </c:pt>
                <c:pt idx="59">
                  <c:v>39052</c:v>
                </c:pt>
                <c:pt idx="60">
                  <c:v>39022</c:v>
                </c:pt>
                <c:pt idx="61">
                  <c:v>38991</c:v>
                </c:pt>
                <c:pt idx="62">
                  <c:v>38961</c:v>
                </c:pt>
                <c:pt idx="63">
                  <c:v>38930</c:v>
                </c:pt>
                <c:pt idx="64">
                  <c:v>38899</c:v>
                </c:pt>
                <c:pt idx="65">
                  <c:v>38869</c:v>
                </c:pt>
                <c:pt idx="66">
                  <c:v>38838</c:v>
                </c:pt>
                <c:pt idx="67">
                  <c:v>38808</c:v>
                </c:pt>
                <c:pt idx="68">
                  <c:v>38777</c:v>
                </c:pt>
                <c:pt idx="69">
                  <c:v>38749</c:v>
                </c:pt>
                <c:pt idx="70">
                  <c:v>38718</c:v>
                </c:pt>
                <c:pt idx="71">
                  <c:v>38687</c:v>
                </c:pt>
                <c:pt idx="72">
                  <c:v>38657</c:v>
                </c:pt>
                <c:pt idx="73">
                  <c:v>38626</c:v>
                </c:pt>
                <c:pt idx="74">
                  <c:v>38596</c:v>
                </c:pt>
                <c:pt idx="75">
                  <c:v>38565</c:v>
                </c:pt>
                <c:pt idx="76">
                  <c:v>38534</c:v>
                </c:pt>
                <c:pt idx="77">
                  <c:v>38504</c:v>
                </c:pt>
                <c:pt idx="78">
                  <c:v>38473</c:v>
                </c:pt>
                <c:pt idx="79">
                  <c:v>38443</c:v>
                </c:pt>
                <c:pt idx="80">
                  <c:v>38412</c:v>
                </c:pt>
                <c:pt idx="81">
                  <c:v>38384</c:v>
                </c:pt>
                <c:pt idx="82">
                  <c:v>38353</c:v>
                </c:pt>
                <c:pt idx="83">
                  <c:v>38322</c:v>
                </c:pt>
                <c:pt idx="84">
                  <c:v>38292</c:v>
                </c:pt>
                <c:pt idx="85">
                  <c:v>38261</c:v>
                </c:pt>
                <c:pt idx="86">
                  <c:v>38231</c:v>
                </c:pt>
                <c:pt idx="87">
                  <c:v>38200</c:v>
                </c:pt>
                <c:pt idx="88">
                  <c:v>38169</c:v>
                </c:pt>
                <c:pt idx="89">
                  <c:v>38139</c:v>
                </c:pt>
                <c:pt idx="90">
                  <c:v>38108</c:v>
                </c:pt>
                <c:pt idx="91">
                  <c:v>38078</c:v>
                </c:pt>
                <c:pt idx="92">
                  <c:v>38047</c:v>
                </c:pt>
                <c:pt idx="93">
                  <c:v>38018</c:v>
                </c:pt>
                <c:pt idx="94">
                  <c:v>37987</c:v>
                </c:pt>
                <c:pt idx="95">
                  <c:v>37956</c:v>
                </c:pt>
                <c:pt idx="96">
                  <c:v>37926</c:v>
                </c:pt>
                <c:pt idx="97">
                  <c:v>37895</c:v>
                </c:pt>
                <c:pt idx="98">
                  <c:v>37865</c:v>
                </c:pt>
                <c:pt idx="99">
                  <c:v>37834</c:v>
                </c:pt>
                <c:pt idx="100">
                  <c:v>37803</c:v>
                </c:pt>
                <c:pt idx="101">
                  <c:v>37773</c:v>
                </c:pt>
                <c:pt idx="102">
                  <c:v>37742</c:v>
                </c:pt>
                <c:pt idx="103">
                  <c:v>37712</c:v>
                </c:pt>
                <c:pt idx="104">
                  <c:v>37681</c:v>
                </c:pt>
                <c:pt idx="105">
                  <c:v>37653</c:v>
                </c:pt>
                <c:pt idx="106">
                  <c:v>37622</c:v>
                </c:pt>
                <c:pt idx="107">
                  <c:v>37591</c:v>
                </c:pt>
                <c:pt idx="108">
                  <c:v>37561</c:v>
                </c:pt>
                <c:pt idx="109">
                  <c:v>37530</c:v>
                </c:pt>
                <c:pt idx="110">
                  <c:v>37500</c:v>
                </c:pt>
              </c:numCache>
            </c:numRef>
          </c:xVal>
          <c:yVal>
            <c:numRef>
              <c:f>'throughput-EDU.SLAC.STANFORD.N3'!$D$10:$DJ$10</c:f>
              <c:numCache>
                <c:formatCode>General</c:formatCode>
                <c:ptCount val="111"/>
                <c:pt idx="0">
                  <c:v>2834.9180000000001</c:v>
                </c:pt>
                <c:pt idx="1">
                  <c:v>2703.3670000000002</c:v>
                </c:pt>
                <c:pt idx="2">
                  <c:v>2591.4839999999999</c:v>
                </c:pt>
                <c:pt idx="3">
                  <c:v>2782.9310000000014</c:v>
                </c:pt>
                <c:pt idx="4">
                  <c:v>2711.18</c:v>
                </c:pt>
                <c:pt idx="5">
                  <c:v>2565.1479999999997</c:v>
                </c:pt>
                <c:pt idx="6">
                  <c:v>2811.4079999999999</c:v>
                </c:pt>
                <c:pt idx="7">
                  <c:v>2533.547</c:v>
                </c:pt>
                <c:pt idx="8">
                  <c:v>2417.98</c:v>
                </c:pt>
                <c:pt idx="9">
                  <c:v>2786.9910000000013</c:v>
                </c:pt>
                <c:pt idx="10">
                  <c:v>2950.643</c:v>
                </c:pt>
                <c:pt idx="11">
                  <c:v>2865.8850000000002</c:v>
                </c:pt>
                <c:pt idx="12">
                  <c:v>2580.0970000000002</c:v>
                </c:pt>
                <c:pt idx="13">
                  <c:v>2563.0340000000001</c:v>
                </c:pt>
                <c:pt idx="14">
                  <c:v>2605.7649999999985</c:v>
                </c:pt>
                <c:pt idx="15">
                  <c:v>2454.9409999999998</c:v>
                </c:pt>
                <c:pt idx="16">
                  <c:v>2441.1930000000002</c:v>
                </c:pt>
                <c:pt idx="17">
                  <c:v>2472.3589999999999</c:v>
                </c:pt>
                <c:pt idx="18">
                  <c:v>2304.9259999999999</c:v>
                </c:pt>
                <c:pt idx="19">
                  <c:v>2558.77</c:v>
                </c:pt>
                <c:pt idx="20">
                  <c:v>2490.4560000000001</c:v>
                </c:pt>
                <c:pt idx="21">
                  <c:v>2733.6039999999998</c:v>
                </c:pt>
                <c:pt idx="22">
                  <c:v>2622.5679999999998</c:v>
                </c:pt>
                <c:pt idx="23">
                  <c:v>2691.1170000000002</c:v>
                </c:pt>
                <c:pt idx="24">
                  <c:v>2213.7839999999997</c:v>
                </c:pt>
                <c:pt idx="25">
                  <c:v>2253.7489999999984</c:v>
                </c:pt>
                <c:pt idx="26">
                  <c:v>2398.69</c:v>
                </c:pt>
                <c:pt idx="27">
                  <c:v>2151.1659999999997</c:v>
                </c:pt>
                <c:pt idx="28">
                  <c:v>2763.32</c:v>
                </c:pt>
                <c:pt idx="29">
                  <c:v>2654.8510000000015</c:v>
                </c:pt>
                <c:pt idx="30">
                  <c:v>2790.587</c:v>
                </c:pt>
                <c:pt idx="31">
                  <c:v>2405.3580000000002</c:v>
                </c:pt>
                <c:pt idx="32">
                  <c:v>2839.4510000000014</c:v>
                </c:pt>
                <c:pt idx="33">
                  <c:v>2715.6079999999997</c:v>
                </c:pt>
                <c:pt idx="34">
                  <c:v>2427.7439999999997</c:v>
                </c:pt>
                <c:pt idx="35">
                  <c:v>2815.3550000000014</c:v>
                </c:pt>
                <c:pt idx="36">
                  <c:v>2747.2259999999997</c:v>
                </c:pt>
                <c:pt idx="37">
                  <c:v>2680.422</c:v>
                </c:pt>
                <c:pt idx="38">
                  <c:v>2031.606</c:v>
                </c:pt>
                <c:pt idx="39">
                  <c:v>2793.1759999999999</c:v>
                </c:pt>
                <c:pt idx="40">
                  <c:v>2799.518</c:v>
                </c:pt>
                <c:pt idx="41">
                  <c:v>2591.3809999999999</c:v>
                </c:pt>
                <c:pt idx="42">
                  <c:v>2619.3520000000012</c:v>
                </c:pt>
                <c:pt idx="43">
                  <c:v>2581.7779999999998</c:v>
                </c:pt>
                <c:pt idx="44">
                  <c:v>2494.4090000000001</c:v>
                </c:pt>
                <c:pt idx="45">
                  <c:v>2218.3150000000014</c:v>
                </c:pt>
                <c:pt idx="46">
                  <c:v>2444.2379999999998</c:v>
                </c:pt>
                <c:pt idx="47">
                  <c:v>2692.3160000000012</c:v>
                </c:pt>
                <c:pt idx="48">
                  <c:v>2695.0639999999999</c:v>
                </c:pt>
                <c:pt idx="49">
                  <c:v>2694.9740000000002</c:v>
                </c:pt>
                <c:pt idx="50">
                  <c:v>2696.4740000000002</c:v>
                </c:pt>
                <c:pt idx="51">
                  <c:v>2696.6469999999986</c:v>
                </c:pt>
                <c:pt idx="52">
                  <c:v>2696.2910000000002</c:v>
                </c:pt>
                <c:pt idx="53">
                  <c:v>2700.0329999999999</c:v>
                </c:pt>
                <c:pt idx="54">
                  <c:v>2562.1030000000001</c:v>
                </c:pt>
                <c:pt idx="55">
                  <c:v>2697.569</c:v>
                </c:pt>
                <c:pt idx="56">
                  <c:v>2379.2289999999985</c:v>
                </c:pt>
                <c:pt idx="57">
                  <c:v>2484.6170000000002</c:v>
                </c:pt>
                <c:pt idx="58">
                  <c:v>752.29300000000035</c:v>
                </c:pt>
                <c:pt idx="59">
                  <c:v>766.697</c:v>
                </c:pt>
                <c:pt idx="60">
                  <c:v>479.61399999999981</c:v>
                </c:pt>
                <c:pt idx="61">
                  <c:v>336.59</c:v>
                </c:pt>
                <c:pt idx="62">
                  <c:v>404.01900000000001</c:v>
                </c:pt>
                <c:pt idx="63">
                  <c:v>551.428</c:v>
                </c:pt>
                <c:pt idx="64">
                  <c:v>723.9309999999997</c:v>
                </c:pt>
                <c:pt idx="65">
                  <c:v>690.596</c:v>
                </c:pt>
                <c:pt idx="66">
                  <c:v>930.94599999999969</c:v>
                </c:pt>
                <c:pt idx="67">
                  <c:v>1072.9960000000001</c:v>
                </c:pt>
                <c:pt idx="68">
                  <c:v>1111.085</c:v>
                </c:pt>
                <c:pt idx="69">
                  <c:v>839.74800000000005</c:v>
                </c:pt>
                <c:pt idx="70">
                  <c:v>1402.8919999999998</c:v>
                </c:pt>
                <c:pt idx="71">
                  <c:v>1388.4649999999999</c:v>
                </c:pt>
                <c:pt idx="72">
                  <c:v>1016.03</c:v>
                </c:pt>
                <c:pt idx="73">
                  <c:v>670.56399999999996</c:v>
                </c:pt>
                <c:pt idx="74">
                  <c:v>547.21199999999999</c:v>
                </c:pt>
                <c:pt idx="75">
                  <c:v>471.26299999999981</c:v>
                </c:pt>
                <c:pt idx="76">
                  <c:v>736.43299999999965</c:v>
                </c:pt>
                <c:pt idx="77">
                  <c:v>947.08699999999999</c:v>
                </c:pt>
                <c:pt idx="78">
                  <c:v>758.56599999999969</c:v>
                </c:pt>
                <c:pt idx="79">
                  <c:v>702.6</c:v>
                </c:pt>
                <c:pt idx="80">
                  <c:v>765.09100000000001</c:v>
                </c:pt>
                <c:pt idx="81">
                  <c:v>170.48800000000008</c:v>
                </c:pt>
                <c:pt idx="82">
                  <c:v>705.79100000000005</c:v>
                </c:pt>
                <c:pt idx="83">
                  <c:v>825.745</c:v>
                </c:pt>
                <c:pt idx="84">
                  <c:v>669.05199999999968</c:v>
                </c:pt>
                <c:pt idx="85">
                  <c:v>627.23299999999961</c:v>
                </c:pt>
                <c:pt idx="86">
                  <c:v>534.35999999999967</c:v>
                </c:pt>
                <c:pt idx="87">
                  <c:v>295.38299999999981</c:v>
                </c:pt>
                <c:pt idx="88">
                  <c:v>463.82599999999985</c:v>
                </c:pt>
                <c:pt idx="89">
                  <c:v>563.25900000000001</c:v>
                </c:pt>
                <c:pt idx="90">
                  <c:v>467.89400000000001</c:v>
                </c:pt>
                <c:pt idx="91">
                  <c:v>807.226</c:v>
                </c:pt>
                <c:pt idx="92">
                  <c:v>790.0890000000004</c:v>
                </c:pt>
                <c:pt idx="93">
                  <c:v>711.15800000000002</c:v>
                </c:pt>
                <c:pt idx="94">
                  <c:v>703.35799999999938</c:v>
                </c:pt>
                <c:pt idx="95">
                  <c:v>806.35999999999967</c:v>
                </c:pt>
                <c:pt idx="96">
                  <c:v>1011.9069999999997</c:v>
                </c:pt>
                <c:pt idx="97">
                  <c:v>788.64599999999996</c:v>
                </c:pt>
                <c:pt idx="98">
                  <c:v>888.13800000000003</c:v>
                </c:pt>
                <c:pt idx="99">
                  <c:v>688.71799999999996</c:v>
                </c:pt>
                <c:pt idx="100">
                  <c:v>911.1519999999997</c:v>
                </c:pt>
                <c:pt idx="101">
                  <c:v>375.65499999999997</c:v>
                </c:pt>
                <c:pt idx="102">
                  <c:v>353.51299999999981</c:v>
                </c:pt>
                <c:pt idx="103">
                  <c:v>498.87799999999999</c:v>
                </c:pt>
                <c:pt idx="104">
                  <c:v>471.76900000000001</c:v>
                </c:pt>
                <c:pt idx="105">
                  <c:v>571.98900000000003</c:v>
                </c:pt>
                <c:pt idx="106">
                  <c:v>249.06200000000001</c:v>
                </c:pt>
                <c:pt idx="107">
                  <c:v>1277.5429999999999</c:v>
                </c:pt>
                <c:pt idx="108">
                  <c:v>563.80799999999965</c:v>
                </c:pt>
                <c:pt idx="109">
                  <c:v>437.89499999999981</c:v>
                </c:pt>
                <c:pt idx="110">
                  <c:v>290.95499999999993</c:v>
                </c:pt>
              </c:numCache>
            </c:numRef>
          </c:yVal>
          <c:smooth val="1"/>
        </c:ser>
        <c:ser>
          <c:idx val="9"/>
          <c:order val="8"/>
          <c:tx>
            <c:strRef>
              <c:f>'throughput-EDU.SLAC.STANFORD.N3'!$C$11</c:f>
              <c:strCache>
                <c:ptCount val="1"/>
                <c:pt idx="0">
                  <c:v>Russia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trendline>
            <c:spPr>
              <a:ln w="19050">
                <a:solidFill>
                  <a:schemeClr val="accent4"/>
                </a:solidFill>
              </a:ln>
            </c:spPr>
            <c:trendlineType val="exp"/>
          </c:trendline>
          <c:xVal>
            <c:numRef>
              <c:f>'throughput-EDU.SLAC.STANFORD.N3'!$D$1:$FF$1</c:f>
              <c:numCache>
                <c:formatCode>mmm\-yy</c:formatCode>
                <c:ptCount val="159"/>
                <c:pt idx="0">
                  <c:v>40848</c:v>
                </c:pt>
                <c:pt idx="1">
                  <c:v>40817</c:v>
                </c:pt>
                <c:pt idx="2">
                  <c:v>40787</c:v>
                </c:pt>
                <c:pt idx="3">
                  <c:v>40756</c:v>
                </c:pt>
                <c:pt idx="4">
                  <c:v>40725</c:v>
                </c:pt>
                <c:pt idx="5">
                  <c:v>40695</c:v>
                </c:pt>
                <c:pt idx="6">
                  <c:v>40664</c:v>
                </c:pt>
                <c:pt idx="7">
                  <c:v>40634</c:v>
                </c:pt>
                <c:pt idx="8">
                  <c:v>40603</c:v>
                </c:pt>
                <c:pt idx="9">
                  <c:v>40575</c:v>
                </c:pt>
                <c:pt idx="10">
                  <c:v>40544</c:v>
                </c:pt>
                <c:pt idx="11">
                  <c:v>40513</c:v>
                </c:pt>
                <c:pt idx="12">
                  <c:v>40483</c:v>
                </c:pt>
                <c:pt idx="13">
                  <c:v>40452</c:v>
                </c:pt>
                <c:pt idx="14">
                  <c:v>40422</c:v>
                </c:pt>
                <c:pt idx="15">
                  <c:v>40391</c:v>
                </c:pt>
                <c:pt idx="16">
                  <c:v>40360</c:v>
                </c:pt>
                <c:pt idx="17">
                  <c:v>40330</c:v>
                </c:pt>
                <c:pt idx="18">
                  <c:v>40299</c:v>
                </c:pt>
                <c:pt idx="19">
                  <c:v>40269</c:v>
                </c:pt>
                <c:pt idx="20">
                  <c:v>40238</c:v>
                </c:pt>
                <c:pt idx="21">
                  <c:v>40210</c:v>
                </c:pt>
                <c:pt idx="22">
                  <c:v>40179</c:v>
                </c:pt>
                <c:pt idx="23">
                  <c:v>40148</c:v>
                </c:pt>
                <c:pt idx="24">
                  <c:v>40118</c:v>
                </c:pt>
                <c:pt idx="25">
                  <c:v>40087</c:v>
                </c:pt>
                <c:pt idx="26">
                  <c:v>40057</c:v>
                </c:pt>
                <c:pt idx="27">
                  <c:v>40026</c:v>
                </c:pt>
                <c:pt idx="28">
                  <c:v>39995</c:v>
                </c:pt>
                <c:pt idx="29">
                  <c:v>39965</c:v>
                </c:pt>
                <c:pt idx="30">
                  <c:v>39934</c:v>
                </c:pt>
                <c:pt idx="31">
                  <c:v>39904</c:v>
                </c:pt>
                <c:pt idx="32">
                  <c:v>39873</c:v>
                </c:pt>
                <c:pt idx="33">
                  <c:v>39845</c:v>
                </c:pt>
                <c:pt idx="34">
                  <c:v>39814</c:v>
                </c:pt>
                <c:pt idx="35">
                  <c:v>39783</c:v>
                </c:pt>
                <c:pt idx="36">
                  <c:v>39753</c:v>
                </c:pt>
                <c:pt idx="37">
                  <c:v>39722</c:v>
                </c:pt>
                <c:pt idx="38">
                  <c:v>39692</c:v>
                </c:pt>
                <c:pt idx="39">
                  <c:v>39661</c:v>
                </c:pt>
                <c:pt idx="40">
                  <c:v>39630</c:v>
                </c:pt>
                <c:pt idx="41">
                  <c:v>39600</c:v>
                </c:pt>
                <c:pt idx="42">
                  <c:v>39569</c:v>
                </c:pt>
                <c:pt idx="43">
                  <c:v>39539</c:v>
                </c:pt>
                <c:pt idx="44">
                  <c:v>39508</c:v>
                </c:pt>
                <c:pt idx="45">
                  <c:v>39479</c:v>
                </c:pt>
                <c:pt idx="46">
                  <c:v>39448</c:v>
                </c:pt>
                <c:pt idx="47">
                  <c:v>39417</c:v>
                </c:pt>
                <c:pt idx="48">
                  <c:v>39387</c:v>
                </c:pt>
                <c:pt idx="49">
                  <c:v>39356</c:v>
                </c:pt>
                <c:pt idx="50">
                  <c:v>39326</c:v>
                </c:pt>
                <c:pt idx="51">
                  <c:v>39295</c:v>
                </c:pt>
                <c:pt idx="52">
                  <c:v>39264</c:v>
                </c:pt>
                <c:pt idx="53">
                  <c:v>39234</c:v>
                </c:pt>
                <c:pt idx="54">
                  <c:v>39203</c:v>
                </c:pt>
                <c:pt idx="55">
                  <c:v>39173</c:v>
                </c:pt>
                <c:pt idx="56">
                  <c:v>39142</c:v>
                </c:pt>
                <c:pt idx="57">
                  <c:v>39114</c:v>
                </c:pt>
                <c:pt idx="58">
                  <c:v>39083</c:v>
                </c:pt>
                <c:pt idx="59">
                  <c:v>39052</c:v>
                </c:pt>
                <c:pt idx="60">
                  <c:v>39022</c:v>
                </c:pt>
                <c:pt idx="61">
                  <c:v>38991</c:v>
                </c:pt>
                <c:pt idx="62">
                  <c:v>38961</c:v>
                </c:pt>
                <c:pt idx="63">
                  <c:v>38930</c:v>
                </c:pt>
                <c:pt idx="64">
                  <c:v>38899</c:v>
                </c:pt>
                <c:pt idx="65">
                  <c:v>38869</c:v>
                </c:pt>
                <c:pt idx="66">
                  <c:v>38838</c:v>
                </c:pt>
                <c:pt idx="67">
                  <c:v>38808</c:v>
                </c:pt>
                <c:pt idx="68">
                  <c:v>38777</c:v>
                </c:pt>
                <c:pt idx="69">
                  <c:v>38749</c:v>
                </c:pt>
                <c:pt idx="70">
                  <c:v>38718</c:v>
                </c:pt>
                <c:pt idx="71">
                  <c:v>38687</c:v>
                </c:pt>
                <c:pt idx="72">
                  <c:v>38657</c:v>
                </c:pt>
                <c:pt idx="73">
                  <c:v>38626</c:v>
                </c:pt>
                <c:pt idx="74">
                  <c:v>38596</c:v>
                </c:pt>
                <c:pt idx="75">
                  <c:v>38565</c:v>
                </c:pt>
                <c:pt idx="76">
                  <c:v>38534</c:v>
                </c:pt>
                <c:pt idx="77">
                  <c:v>38504</c:v>
                </c:pt>
                <c:pt idx="78">
                  <c:v>38473</c:v>
                </c:pt>
                <c:pt idx="79">
                  <c:v>38443</c:v>
                </c:pt>
                <c:pt idx="80">
                  <c:v>38412</c:v>
                </c:pt>
                <c:pt idx="81">
                  <c:v>38384</c:v>
                </c:pt>
                <c:pt idx="82">
                  <c:v>38353</c:v>
                </c:pt>
                <c:pt idx="83">
                  <c:v>38322</c:v>
                </c:pt>
                <c:pt idx="84">
                  <c:v>38292</c:v>
                </c:pt>
                <c:pt idx="85">
                  <c:v>38261</c:v>
                </c:pt>
                <c:pt idx="86">
                  <c:v>38231</c:v>
                </c:pt>
                <c:pt idx="87">
                  <c:v>38200</c:v>
                </c:pt>
                <c:pt idx="88">
                  <c:v>38169</c:v>
                </c:pt>
                <c:pt idx="89">
                  <c:v>38139</c:v>
                </c:pt>
                <c:pt idx="90">
                  <c:v>38108</c:v>
                </c:pt>
                <c:pt idx="91">
                  <c:v>38078</c:v>
                </c:pt>
                <c:pt idx="92">
                  <c:v>38047</c:v>
                </c:pt>
                <c:pt idx="93">
                  <c:v>38018</c:v>
                </c:pt>
                <c:pt idx="94">
                  <c:v>37987</c:v>
                </c:pt>
                <c:pt idx="95">
                  <c:v>37956</c:v>
                </c:pt>
                <c:pt idx="96">
                  <c:v>37926</c:v>
                </c:pt>
                <c:pt idx="97">
                  <c:v>37895</c:v>
                </c:pt>
                <c:pt idx="98">
                  <c:v>37865</c:v>
                </c:pt>
                <c:pt idx="99">
                  <c:v>37834</c:v>
                </c:pt>
                <c:pt idx="100">
                  <c:v>37803</c:v>
                </c:pt>
                <c:pt idx="101">
                  <c:v>37773</c:v>
                </c:pt>
                <c:pt idx="102">
                  <c:v>37742</c:v>
                </c:pt>
                <c:pt idx="103">
                  <c:v>37712</c:v>
                </c:pt>
                <c:pt idx="104">
                  <c:v>37681</c:v>
                </c:pt>
                <c:pt idx="105">
                  <c:v>37653</c:v>
                </c:pt>
                <c:pt idx="106">
                  <c:v>37622</c:v>
                </c:pt>
                <c:pt idx="107">
                  <c:v>37591</c:v>
                </c:pt>
                <c:pt idx="108">
                  <c:v>37561</c:v>
                </c:pt>
                <c:pt idx="109">
                  <c:v>37530</c:v>
                </c:pt>
                <c:pt idx="110">
                  <c:v>37500</c:v>
                </c:pt>
                <c:pt idx="111">
                  <c:v>37469</c:v>
                </c:pt>
                <c:pt idx="112">
                  <c:v>37438</c:v>
                </c:pt>
                <c:pt idx="113">
                  <c:v>37408</c:v>
                </c:pt>
                <c:pt idx="114">
                  <c:v>37377</c:v>
                </c:pt>
                <c:pt idx="115">
                  <c:v>37347</c:v>
                </c:pt>
                <c:pt idx="116">
                  <c:v>37316</c:v>
                </c:pt>
                <c:pt idx="117">
                  <c:v>37288</c:v>
                </c:pt>
                <c:pt idx="118">
                  <c:v>37257</c:v>
                </c:pt>
                <c:pt idx="119">
                  <c:v>37226</c:v>
                </c:pt>
                <c:pt idx="120">
                  <c:v>37196</c:v>
                </c:pt>
                <c:pt idx="121">
                  <c:v>37165</c:v>
                </c:pt>
                <c:pt idx="122">
                  <c:v>37135</c:v>
                </c:pt>
                <c:pt idx="123">
                  <c:v>37104</c:v>
                </c:pt>
                <c:pt idx="124">
                  <c:v>37073</c:v>
                </c:pt>
                <c:pt idx="125">
                  <c:v>37043</c:v>
                </c:pt>
                <c:pt idx="126">
                  <c:v>37012</c:v>
                </c:pt>
                <c:pt idx="127">
                  <c:v>36982</c:v>
                </c:pt>
                <c:pt idx="128">
                  <c:v>36951</c:v>
                </c:pt>
                <c:pt idx="129">
                  <c:v>36923</c:v>
                </c:pt>
                <c:pt idx="130">
                  <c:v>36892</c:v>
                </c:pt>
                <c:pt idx="131">
                  <c:v>36861</c:v>
                </c:pt>
                <c:pt idx="132">
                  <c:v>36831</c:v>
                </c:pt>
                <c:pt idx="133">
                  <c:v>36800</c:v>
                </c:pt>
                <c:pt idx="134">
                  <c:v>36770</c:v>
                </c:pt>
                <c:pt idx="135">
                  <c:v>36739</c:v>
                </c:pt>
                <c:pt idx="136">
                  <c:v>36708</c:v>
                </c:pt>
                <c:pt idx="137">
                  <c:v>36678</c:v>
                </c:pt>
                <c:pt idx="138">
                  <c:v>36647</c:v>
                </c:pt>
                <c:pt idx="139">
                  <c:v>36617</c:v>
                </c:pt>
                <c:pt idx="140">
                  <c:v>36586</c:v>
                </c:pt>
                <c:pt idx="141">
                  <c:v>36557</c:v>
                </c:pt>
                <c:pt idx="142">
                  <c:v>36526</c:v>
                </c:pt>
                <c:pt idx="143">
                  <c:v>36495</c:v>
                </c:pt>
                <c:pt idx="144">
                  <c:v>36465</c:v>
                </c:pt>
                <c:pt idx="145">
                  <c:v>36434</c:v>
                </c:pt>
                <c:pt idx="146">
                  <c:v>36404</c:v>
                </c:pt>
                <c:pt idx="147">
                  <c:v>36373</c:v>
                </c:pt>
                <c:pt idx="148">
                  <c:v>36342</c:v>
                </c:pt>
                <c:pt idx="149">
                  <c:v>36312</c:v>
                </c:pt>
                <c:pt idx="150">
                  <c:v>36281</c:v>
                </c:pt>
                <c:pt idx="151">
                  <c:v>36251</c:v>
                </c:pt>
                <c:pt idx="152">
                  <c:v>36220</c:v>
                </c:pt>
                <c:pt idx="153">
                  <c:v>36192</c:v>
                </c:pt>
                <c:pt idx="154">
                  <c:v>36161</c:v>
                </c:pt>
                <c:pt idx="155">
                  <c:v>36130</c:v>
                </c:pt>
                <c:pt idx="156">
                  <c:v>36100</c:v>
                </c:pt>
                <c:pt idx="157">
                  <c:v>36069</c:v>
                </c:pt>
                <c:pt idx="158">
                  <c:v>36039</c:v>
                </c:pt>
              </c:numCache>
            </c:numRef>
          </c:xVal>
          <c:yVal>
            <c:numRef>
              <c:f>'throughput-EDU.SLAC.STANFORD.N3'!$D$11:$FF$11</c:f>
              <c:numCache>
                <c:formatCode>General</c:formatCode>
                <c:ptCount val="159"/>
                <c:pt idx="0">
                  <c:v>1963.0450000000001</c:v>
                </c:pt>
                <c:pt idx="1">
                  <c:v>1258.4560000000001</c:v>
                </c:pt>
                <c:pt idx="2">
                  <c:v>1865.0550000000001</c:v>
                </c:pt>
                <c:pt idx="3">
                  <c:v>2052.1190000000001</c:v>
                </c:pt>
                <c:pt idx="4">
                  <c:v>1624.1319999999998</c:v>
                </c:pt>
                <c:pt idx="5">
                  <c:v>1438.615</c:v>
                </c:pt>
                <c:pt idx="6">
                  <c:v>705.4309999999997</c:v>
                </c:pt>
                <c:pt idx="7">
                  <c:v>680.71299999999997</c:v>
                </c:pt>
                <c:pt idx="8">
                  <c:v>1492.0819999999999</c:v>
                </c:pt>
                <c:pt idx="9">
                  <c:v>954.06899999999996</c:v>
                </c:pt>
                <c:pt idx="10">
                  <c:v>1643.3039999999999</c:v>
                </c:pt>
                <c:pt idx="11">
                  <c:v>1075.944</c:v>
                </c:pt>
                <c:pt idx="12">
                  <c:v>869.37599999999998</c:v>
                </c:pt>
                <c:pt idx="13">
                  <c:v>830.09500000000003</c:v>
                </c:pt>
                <c:pt idx="14">
                  <c:v>750.202</c:v>
                </c:pt>
                <c:pt idx="15">
                  <c:v>1163.0719999999999</c:v>
                </c:pt>
                <c:pt idx="16">
                  <c:v>732.34199999999964</c:v>
                </c:pt>
                <c:pt idx="17">
                  <c:v>843.4880000000004</c:v>
                </c:pt>
                <c:pt idx="18">
                  <c:v>694.85499999999968</c:v>
                </c:pt>
                <c:pt idx="19">
                  <c:v>648.53899999999999</c:v>
                </c:pt>
                <c:pt idx="20">
                  <c:v>789.66399999999999</c:v>
                </c:pt>
                <c:pt idx="21">
                  <c:v>671.029</c:v>
                </c:pt>
                <c:pt idx="22">
                  <c:v>1006.474</c:v>
                </c:pt>
                <c:pt idx="23">
                  <c:v>987.99400000000003</c:v>
                </c:pt>
                <c:pt idx="24">
                  <c:v>700.54099999999971</c:v>
                </c:pt>
                <c:pt idx="25">
                  <c:v>838.68400000000031</c:v>
                </c:pt>
                <c:pt idx="26">
                  <c:v>1156.6629999999998</c:v>
                </c:pt>
                <c:pt idx="27">
                  <c:v>1293.7149999999999</c:v>
                </c:pt>
                <c:pt idx="28">
                  <c:v>1514.3579999999999</c:v>
                </c:pt>
                <c:pt idx="29">
                  <c:v>1029.423</c:v>
                </c:pt>
                <c:pt idx="30">
                  <c:v>891.43299999999965</c:v>
                </c:pt>
                <c:pt idx="31">
                  <c:v>1145.866</c:v>
                </c:pt>
                <c:pt idx="32">
                  <c:v>666.78599999999994</c:v>
                </c:pt>
                <c:pt idx="33">
                  <c:v>705.3619999999994</c:v>
                </c:pt>
                <c:pt idx="34">
                  <c:v>612.56599999999969</c:v>
                </c:pt>
                <c:pt idx="35">
                  <c:v>534.54</c:v>
                </c:pt>
                <c:pt idx="36">
                  <c:v>510.779</c:v>
                </c:pt>
                <c:pt idx="37">
                  <c:v>640.96099999999967</c:v>
                </c:pt>
                <c:pt idx="38">
                  <c:v>821.34299999999939</c:v>
                </c:pt>
                <c:pt idx="39">
                  <c:v>660.78800000000035</c:v>
                </c:pt>
                <c:pt idx="40">
                  <c:v>724.51499999999999</c:v>
                </c:pt>
                <c:pt idx="41">
                  <c:v>946.67200000000003</c:v>
                </c:pt>
                <c:pt idx="42">
                  <c:v>1223.288</c:v>
                </c:pt>
                <c:pt idx="43">
                  <c:v>614.88199999999961</c:v>
                </c:pt>
                <c:pt idx="44">
                  <c:v>614.88300000000004</c:v>
                </c:pt>
                <c:pt idx="45">
                  <c:v>931.53699999999969</c:v>
                </c:pt>
                <c:pt idx="46">
                  <c:v>1147.3539999999998</c:v>
                </c:pt>
                <c:pt idx="47">
                  <c:v>845.07799999999997</c:v>
                </c:pt>
                <c:pt idx="48">
                  <c:v>709.428</c:v>
                </c:pt>
                <c:pt idx="49">
                  <c:v>664.35799999999938</c:v>
                </c:pt>
                <c:pt idx="50">
                  <c:v>678.38</c:v>
                </c:pt>
                <c:pt idx="51">
                  <c:v>418.048</c:v>
                </c:pt>
                <c:pt idx="52">
                  <c:v>604.28900000000033</c:v>
                </c:pt>
                <c:pt idx="53">
                  <c:v>548.77599999999995</c:v>
                </c:pt>
                <c:pt idx="54">
                  <c:v>474.96799999999985</c:v>
                </c:pt>
                <c:pt idx="55">
                  <c:v>371.09599999999983</c:v>
                </c:pt>
                <c:pt idx="56">
                  <c:v>342.78199999999964</c:v>
                </c:pt>
                <c:pt idx="57">
                  <c:v>565.52</c:v>
                </c:pt>
                <c:pt idx="58">
                  <c:v>641.66</c:v>
                </c:pt>
                <c:pt idx="59">
                  <c:v>481.63299999999981</c:v>
                </c:pt>
                <c:pt idx="60">
                  <c:v>681.47500000000002</c:v>
                </c:pt>
                <c:pt idx="61">
                  <c:v>506.14100000000002</c:v>
                </c:pt>
                <c:pt idx="62">
                  <c:v>606.31299999999965</c:v>
                </c:pt>
                <c:pt idx="63">
                  <c:v>927.89099999999996</c:v>
                </c:pt>
                <c:pt idx="64">
                  <c:v>637.68400000000031</c:v>
                </c:pt>
                <c:pt idx="65">
                  <c:v>812.1569999999997</c:v>
                </c:pt>
                <c:pt idx="66">
                  <c:v>468.33499999999981</c:v>
                </c:pt>
                <c:pt idx="67">
                  <c:v>686.01</c:v>
                </c:pt>
                <c:pt idx="68">
                  <c:v>625.53</c:v>
                </c:pt>
                <c:pt idx="69">
                  <c:v>802.53499999999997</c:v>
                </c:pt>
                <c:pt idx="70">
                  <c:v>900.05699999999968</c:v>
                </c:pt>
                <c:pt idx="71">
                  <c:v>996.79700000000003</c:v>
                </c:pt>
                <c:pt idx="72">
                  <c:v>846.54099999999971</c:v>
                </c:pt>
                <c:pt idx="73">
                  <c:v>590.83299999999952</c:v>
                </c:pt>
                <c:pt idx="74">
                  <c:v>648.17499999999995</c:v>
                </c:pt>
                <c:pt idx="75">
                  <c:v>915.08199999999999</c:v>
                </c:pt>
                <c:pt idx="76">
                  <c:v>1030.6959999999999</c:v>
                </c:pt>
                <c:pt idx="77">
                  <c:v>980.06899999999996</c:v>
                </c:pt>
                <c:pt idx="78">
                  <c:v>951.15099999999961</c:v>
                </c:pt>
                <c:pt idx="79">
                  <c:v>806.90499999999997</c:v>
                </c:pt>
                <c:pt idx="80">
                  <c:v>884.50900000000001</c:v>
                </c:pt>
                <c:pt idx="81">
                  <c:v>169.917</c:v>
                </c:pt>
                <c:pt idx="82">
                  <c:v>716.71600000000001</c:v>
                </c:pt>
                <c:pt idx="83">
                  <c:v>597.23599999999999</c:v>
                </c:pt>
                <c:pt idx="84">
                  <c:v>499.41699999999963</c:v>
                </c:pt>
                <c:pt idx="85">
                  <c:v>630.2140000000004</c:v>
                </c:pt>
                <c:pt idx="86">
                  <c:v>549.92499999999961</c:v>
                </c:pt>
                <c:pt idx="87">
                  <c:v>581.029</c:v>
                </c:pt>
                <c:pt idx="88">
                  <c:v>935.44299999999964</c:v>
                </c:pt>
                <c:pt idx="89">
                  <c:v>502.62799999999999</c:v>
                </c:pt>
                <c:pt idx="90">
                  <c:v>384.029</c:v>
                </c:pt>
                <c:pt idx="91">
                  <c:v>343.99199999999973</c:v>
                </c:pt>
                <c:pt idx="92">
                  <c:v>487.15800000000002</c:v>
                </c:pt>
                <c:pt idx="93">
                  <c:v>839.59100000000001</c:v>
                </c:pt>
                <c:pt idx="94">
                  <c:v>579.7140000000004</c:v>
                </c:pt>
                <c:pt idx="95">
                  <c:v>775.51800000000003</c:v>
                </c:pt>
                <c:pt idx="96">
                  <c:v>884.95199999999966</c:v>
                </c:pt>
                <c:pt idx="97">
                  <c:v>845.39699999999971</c:v>
                </c:pt>
                <c:pt idx="98">
                  <c:v>516.61099999999999</c:v>
                </c:pt>
                <c:pt idx="99">
                  <c:v>619.19600000000003</c:v>
                </c:pt>
                <c:pt idx="100">
                  <c:v>442.44499999999999</c:v>
                </c:pt>
                <c:pt idx="101">
                  <c:v>771.49099999999999</c:v>
                </c:pt>
                <c:pt idx="102">
                  <c:v>786.75599999999997</c:v>
                </c:pt>
                <c:pt idx="103">
                  <c:v>879.149</c:v>
                </c:pt>
                <c:pt idx="104">
                  <c:v>581.45699999999965</c:v>
                </c:pt>
                <c:pt idx="105">
                  <c:v>666.9</c:v>
                </c:pt>
                <c:pt idx="106">
                  <c:v>815.69799999999998</c:v>
                </c:pt>
                <c:pt idx="107">
                  <c:v>980.29400000000032</c:v>
                </c:pt>
                <c:pt idx="108">
                  <c:v>866.75199999999961</c:v>
                </c:pt>
                <c:pt idx="109">
                  <c:v>556.38099999999997</c:v>
                </c:pt>
                <c:pt idx="110">
                  <c:v>390.387</c:v>
                </c:pt>
                <c:pt idx="111">
                  <c:v>749.63</c:v>
                </c:pt>
                <c:pt idx="112">
                  <c:v>791.84499999999969</c:v>
                </c:pt>
                <c:pt idx="113">
                  <c:v>723.7619999999996</c:v>
                </c:pt>
                <c:pt idx="114">
                  <c:v>223.43700000000001</c:v>
                </c:pt>
                <c:pt idx="115">
                  <c:v>188.875</c:v>
                </c:pt>
                <c:pt idx="116">
                  <c:v>251.21599999999998</c:v>
                </c:pt>
                <c:pt idx="117">
                  <c:v>270.42499999999984</c:v>
                </c:pt>
                <c:pt idx="118">
                  <c:v>151.38100000000009</c:v>
                </c:pt>
                <c:pt idx="119">
                  <c:v>267.74</c:v>
                </c:pt>
                <c:pt idx="120">
                  <c:v>253.32900000000001</c:v>
                </c:pt>
                <c:pt idx="121">
                  <c:v>216.40600000000001</c:v>
                </c:pt>
                <c:pt idx="122">
                  <c:v>145.40300000000002</c:v>
                </c:pt>
                <c:pt idx="123">
                  <c:v>160.01</c:v>
                </c:pt>
                <c:pt idx="124">
                  <c:v>82.915999999999997</c:v>
                </c:pt>
                <c:pt idx="125">
                  <c:v>118.036</c:v>
                </c:pt>
                <c:pt idx="126">
                  <c:v>134.22899999999998</c:v>
                </c:pt>
                <c:pt idx="127">
                  <c:v>194.59900000000002</c:v>
                </c:pt>
                <c:pt idx="128">
                  <c:v>342.38</c:v>
                </c:pt>
                <c:pt idx="129">
                  <c:v>203.63299999999998</c:v>
                </c:pt>
                <c:pt idx="130">
                  <c:v>205.97399999999999</c:v>
                </c:pt>
                <c:pt idx="131">
                  <c:v>151.024</c:v>
                </c:pt>
                <c:pt idx="132">
                  <c:v>68.162999999999982</c:v>
                </c:pt>
                <c:pt idx="133">
                  <c:v>174.42400000000001</c:v>
                </c:pt>
                <c:pt idx="134">
                  <c:v>122.55</c:v>
                </c:pt>
                <c:pt idx="135">
                  <c:v>32.900999999999996</c:v>
                </c:pt>
                <c:pt idx="136">
                  <c:v>173.12200000000001</c:v>
                </c:pt>
                <c:pt idx="137">
                  <c:v>220.17099999999999</c:v>
                </c:pt>
                <c:pt idx="138">
                  <c:v>300.22699999999963</c:v>
                </c:pt>
                <c:pt idx="139">
                  <c:v>140.73599999999999</c:v>
                </c:pt>
                <c:pt idx="140">
                  <c:v>227.78700000000001</c:v>
                </c:pt>
                <c:pt idx="141">
                  <c:v>74.233999999999995</c:v>
                </c:pt>
                <c:pt idx="142">
                  <c:v>148.20299999999997</c:v>
                </c:pt>
                <c:pt idx="143">
                  <c:v>41.186</c:v>
                </c:pt>
                <c:pt idx="144">
                  <c:v>40.711000000000006</c:v>
                </c:pt>
                <c:pt idx="145">
                  <c:v>26.971999999999991</c:v>
                </c:pt>
                <c:pt idx="146">
                  <c:v>36.991</c:v>
                </c:pt>
                <c:pt idx="147">
                  <c:v>117.724</c:v>
                </c:pt>
                <c:pt idx="148">
                  <c:v>80.468999999999994</c:v>
                </c:pt>
                <c:pt idx="149">
                  <c:v>52.159000000000006</c:v>
                </c:pt>
                <c:pt idx="150">
                  <c:v>31.802</c:v>
                </c:pt>
                <c:pt idx="151">
                  <c:v>34.878</c:v>
                </c:pt>
                <c:pt idx="152">
                  <c:v>22.125</c:v>
                </c:pt>
                <c:pt idx="153">
                  <c:v>26.817000000000011</c:v>
                </c:pt>
                <c:pt idx="154">
                  <c:v>19.577000000000005</c:v>
                </c:pt>
                <c:pt idx="155">
                  <c:v>35.491</c:v>
                </c:pt>
                <c:pt idx="156">
                  <c:v>18.890999999999988</c:v>
                </c:pt>
                <c:pt idx="157">
                  <c:v>37.583999999999996</c:v>
                </c:pt>
                <c:pt idx="158">
                  <c:v>30.027000000000001</c:v>
                </c:pt>
              </c:numCache>
            </c:numRef>
          </c:yVal>
          <c:smooth val="1"/>
        </c:ser>
        <c:ser>
          <c:idx val="10"/>
          <c:order val="9"/>
          <c:tx>
            <c:strRef>
              <c:f>'throughput-EDU.SLAC.STANFORD.N3'!$C$12</c:f>
              <c:strCache>
                <c:ptCount val="1"/>
                <c:pt idx="0">
                  <c:v>S.E. Asia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trendline>
            <c:spPr>
              <a:ln w="19050">
                <a:solidFill>
                  <a:schemeClr val="accent5"/>
                </a:solidFill>
              </a:ln>
            </c:spPr>
            <c:trendlineType val="exp"/>
          </c:trendline>
          <c:xVal>
            <c:numRef>
              <c:f>'throughput-EDU.SLAC.STANFORD.N3'!$D$1:$EM$1</c:f>
              <c:numCache>
                <c:formatCode>mmm\-yy</c:formatCode>
                <c:ptCount val="140"/>
                <c:pt idx="0">
                  <c:v>40848</c:v>
                </c:pt>
                <c:pt idx="1">
                  <c:v>40817</c:v>
                </c:pt>
                <c:pt idx="2">
                  <c:v>40787</c:v>
                </c:pt>
                <c:pt idx="3">
                  <c:v>40756</c:v>
                </c:pt>
                <c:pt idx="4">
                  <c:v>40725</c:v>
                </c:pt>
                <c:pt idx="5">
                  <c:v>40695</c:v>
                </c:pt>
                <c:pt idx="6">
                  <c:v>40664</c:v>
                </c:pt>
                <c:pt idx="7">
                  <c:v>40634</c:v>
                </c:pt>
                <c:pt idx="8">
                  <c:v>40603</c:v>
                </c:pt>
                <c:pt idx="9">
                  <c:v>40575</c:v>
                </c:pt>
                <c:pt idx="10">
                  <c:v>40544</c:v>
                </c:pt>
                <c:pt idx="11">
                  <c:v>40513</c:v>
                </c:pt>
                <c:pt idx="12">
                  <c:v>40483</c:v>
                </c:pt>
                <c:pt idx="13">
                  <c:v>40452</c:v>
                </c:pt>
                <c:pt idx="14">
                  <c:v>40422</c:v>
                </c:pt>
                <c:pt idx="15">
                  <c:v>40391</c:v>
                </c:pt>
                <c:pt idx="16">
                  <c:v>40360</c:v>
                </c:pt>
                <c:pt idx="17">
                  <c:v>40330</c:v>
                </c:pt>
                <c:pt idx="18">
                  <c:v>40299</c:v>
                </c:pt>
                <c:pt idx="19">
                  <c:v>40269</c:v>
                </c:pt>
                <c:pt idx="20">
                  <c:v>40238</c:v>
                </c:pt>
                <c:pt idx="21">
                  <c:v>40210</c:v>
                </c:pt>
                <c:pt idx="22">
                  <c:v>40179</c:v>
                </c:pt>
                <c:pt idx="23">
                  <c:v>40148</c:v>
                </c:pt>
                <c:pt idx="24">
                  <c:v>40118</c:v>
                </c:pt>
                <c:pt idx="25">
                  <c:v>40087</c:v>
                </c:pt>
                <c:pt idx="26">
                  <c:v>40057</c:v>
                </c:pt>
                <c:pt idx="27">
                  <c:v>40026</c:v>
                </c:pt>
                <c:pt idx="28">
                  <c:v>39995</c:v>
                </c:pt>
                <c:pt idx="29">
                  <c:v>39965</c:v>
                </c:pt>
                <c:pt idx="30">
                  <c:v>39934</c:v>
                </c:pt>
                <c:pt idx="31">
                  <c:v>39904</c:v>
                </c:pt>
                <c:pt idx="32">
                  <c:v>39873</c:v>
                </c:pt>
                <c:pt idx="33">
                  <c:v>39845</c:v>
                </c:pt>
                <c:pt idx="34">
                  <c:v>39814</c:v>
                </c:pt>
                <c:pt idx="35">
                  <c:v>39783</c:v>
                </c:pt>
                <c:pt idx="36">
                  <c:v>39753</c:v>
                </c:pt>
                <c:pt idx="37">
                  <c:v>39722</c:v>
                </c:pt>
                <c:pt idx="38">
                  <c:v>39692</c:v>
                </c:pt>
                <c:pt idx="39">
                  <c:v>39661</c:v>
                </c:pt>
                <c:pt idx="40">
                  <c:v>39630</c:v>
                </c:pt>
                <c:pt idx="41">
                  <c:v>39600</c:v>
                </c:pt>
                <c:pt idx="42">
                  <c:v>39569</c:v>
                </c:pt>
                <c:pt idx="43">
                  <c:v>39539</c:v>
                </c:pt>
                <c:pt idx="44">
                  <c:v>39508</c:v>
                </c:pt>
                <c:pt idx="45">
                  <c:v>39479</c:v>
                </c:pt>
                <c:pt idx="46">
                  <c:v>39448</c:v>
                </c:pt>
                <c:pt idx="47">
                  <c:v>39417</c:v>
                </c:pt>
                <c:pt idx="48">
                  <c:v>39387</c:v>
                </c:pt>
                <c:pt idx="49">
                  <c:v>39356</c:v>
                </c:pt>
                <c:pt idx="50">
                  <c:v>39326</c:v>
                </c:pt>
                <c:pt idx="51">
                  <c:v>39295</c:v>
                </c:pt>
                <c:pt idx="52">
                  <c:v>39264</c:v>
                </c:pt>
                <c:pt idx="53">
                  <c:v>39234</c:v>
                </c:pt>
                <c:pt idx="54">
                  <c:v>39203</c:v>
                </c:pt>
                <c:pt idx="55">
                  <c:v>39173</c:v>
                </c:pt>
                <c:pt idx="56">
                  <c:v>39142</c:v>
                </c:pt>
                <c:pt idx="57">
                  <c:v>39114</c:v>
                </c:pt>
                <c:pt idx="58">
                  <c:v>39083</c:v>
                </c:pt>
                <c:pt idx="59">
                  <c:v>39052</c:v>
                </c:pt>
                <c:pt idx="60">
                  <c:v>39022</c:v>
                </c:pt>
                <c:pt idx="61">
                  <c:v>38991</c:v>
                </c:pt>
                <c:pt idx="62">
                  <c:v>38961</c:v>
                </c:pt>
                <c:pt idx="63">
                  <c:v>38930</c:v>
                </c:pt>
                <c:pt idx="64">
                  <c:v>38899</c:v>
                </c:pt>
                <c:pt idx="65">
                  <c:v>38869</c:v>
                </c:pt>
                <c:pt idx="66">
                  <c:v>38838</c:v>
                </c:pt>
                <c:pt idx="67">
                  <c:v>38808</c:v>
                </c:pt>
                <c:pt idx="68">
                  <c:v>38777</c:v>
                </c:pt>
                <c:pt idx="69">
                  <c:v>38749</c:v>
                </c:pt>
                <c:pt idx="70">
                  <c:v>38718</c:v>
                </c:pt>
                <c:pt idx="71">
                  <c:v>38687</c:v>
                </c:pt>
                <c:pt idx="72">
                  <c:v>38657</c:v>
                </c:pt>
                <c:pt idx="73">
                  <c:v>38626</c:v>
                </c:pt>
                <c:pt idx="74">
                  <c:v>38596</c:v>
                </c:pt>
                <c:pt idx="75">
                  <c:v>38565</c:v>
                </c:pt>
                <c:pt idx="76">
                  <c:v>38534</c:v>
                </c:pt>
                <c:pt idx="77">
                  <c:v>38504</c:v>
                </c:pt>
                <c:pt idx="78">
                  <c:v>38473</c:v>
                </c:pt>
                <c:pt idx="79">
                  <c:v>38443</c:v>
                </c:pt>
                <c:pt idx="80">
                  <c:v>38412</c:v>
                </c:pt>
                <c:pt idx="81">
                  <c:v>38384</c:v>
                </c:pt>
                <c:pt idx="82">
                  <c:v>38353</c:v>
                </c:pt>
                <c:pt idx="83">
                  <c:v>38322</c:v>
                </c:pt>
                <c:pt idx="84">
                  <c:v>38292</c:v>
                </c:pt>
                <c:pt idx="85">
                  <c:v>38261</c:v>
                </c:pt>
                <c:pt idx="86">
                  <c:v>38231</c:v>
                </c:pt>
                <c:pt idx="87">
                  <c:v>38200</c:v>
                </c:pt>
                <c:pt idx="88">
                  <c:v>38169</c:v>
                </c:pt>
                <c:pt idx="89">
                  <c:v>38139</c:v>
                </c:pt>
                <c:pt idx="90">
                  <c:v>38108</c:v>
                </c:pt>
                <c:pt idx="91">
                  <c:v>38078</c:v>
                </c:pt>
                <c:pt idx="92">
                  <c:v>38047</c:v>
                </c:pt>
                <c:pt idx="93">
                  <c:v>38018</c:v>
                </c:pt>
                <c:pt idx="94">
                  <c:v>37987</c:v>
                </c:pt>
                <c:pt idx="95">
                  <c:v>37956</c:v>
                </c:pt>
                <c:pt idx="96">
                  <c:v>37926</c:v>
                </c:pt>
                <c:pt idx="97">
                  <c:v>37895</c:v>
                </c:pt>
                <c:pt idx="98">
                  <c:v>37865</c:v>
                </c:pt>
                <c:pt idx="99">
                  <c:v>37834</c:v>
                </c:pt>
                <c:pt idx="100">
                  <c:v>37803</c:v>
                </c:pt>
                <c:pt idx="101">
                  <c:v>37773</c:v>
                </c:pt>
                <c:pt idx="102">
                  <c:v>37742</c:v>
                </c:pt>
                <c:pt idx="103">
                  <c:v>37712</c:v>
                </c:pt>
                <c:pt idx="104">
                  <c:v>37681</c:v>
                </c:pt>
                <c:pt idx="105">
                  <c:v>37653</c:v>
                </c:pt>
                <c:pt idx="106">
                  <c:v>37622</c:v>
                </c:pt>
                <c:pt idx="107">
                  <c:v>37591</c:v>
                </c:pt>
                <c:pt idx="108">
                  <c:v>37561</c:v>
                </c:pt>
                <c:pt idx="109">
                  <c:v>37530</c:v>
                </c:pt>
                <c:pt idx="110">
                  <c:v>37500</c:v>
                </c:pt>
                <c:pt idx="111">
                  <c:v>37469</c:v>
                </c:pt>
                <c:pt idx="112">
                  <c:v>37438</c:v>
                </c:pt>
                <c:pt idx="113">
                  <c:v>37408</c:v>
                </c:pt>
                <c:pt idx="114">
                  <c:v>37377</c:v>
                </c:pt>
                <c:pt idx="115">
                  <c:v>37347</c:v>
                </c:pt>
                <c:pt idx="116">
                  <c:v>37316</c:v>
                </c:pt>
                <c:pt idx="117">
                  <c:v>37288</c:v>
                </c:pt>
                <c:pt idx="118">
                  <c:v>37257</c:v>
                </c:pt>
                <c:pt idx="119">
                  <c:v>37226</c:v>
                </c:pt>
                <c:pt idx="120">
                  <c:v>37196</c:v>
                </c:pt>
                <c:pt idx="121">
                  <c:v>37165</c:v>
                </c:pt>
                <c:pt idx="122">
                  <c:v>37135</c:v>
                </c:pt>
                <c:pt idx="123">
                  <c:v>37104</c:v>
                </c:pt>
                <c:pt idx="124">
                  <c:v>37073</c:v>
                </c:pt>
                <c:pt idx="125">
                  <c:v>37043</c:v>
                </c:pt>
                <c:pt idx="126">
                  <c:v>37012</c:v>
                </c:pt>
                <c:pt idx="127">
                  <c:v>36982</c:v>
                </c:pt>
                <c:pt idx="128">
                  <c:v>36951</c:v>
                </c:pt>
                <c:pt idx="129">
                  <c:v>36923</c:v>
                </c:pt>
                <c:pt idx="130">
                  <c:v>36892</c:v>
                </c:pt>
                <c:pt idx="131">
                  <c:v>36861</c:v>
                </c:pt>
                <c:pt idx="132">
                  <c:v>36831</c:v>
                </c:pt>
                <c:pt idx="133">
                  <c:v>36800</c:v>
                </c:pt>
                <c:pt idx="134">
                  <c:v>36770</c:v>
                </c:pt>
                <c:pt idx="135">
                  <c:v>36739</c:v>
                </c:pt>
                <c:pt idx="136">
                  <c:v>36708</c:v>
                </c:pt>
                <c:pt idx="137">
                  <c:v>36678</c:v>
                </c:pt>
                <c:pt idx="138">
                  <c:v>36647</c:v>
                </c:pt>
                <c:pt idx="139">
                  <c:v>36617</c:v>
                </c:pt>
              </c:numCache>
            </c:numRef>
          </c:xVal>
          <c:yVal>
            <c:numRef>
              <c:f>'throughput-EDU.SLAC.STANFORD.N3'!$D$12:$EM$12</c:f>
              <c:numCache>
                <c:formatCode>General</c:formatCode>
                <c:ptCount val="140"/>
                <c:pt idx="0">
                  <c:v>1467.9590000000001</c:v>
                </c:pt>
                <c:pt idx="1">
                  <c:v>838.01699999999971</c:v>
                </c:pt>
                <c:pt idx="2">
                  <c:v>800.24900000000002</c:v>
                </c:pt>
                <c:pt idx="3">
                  <c:v>829.67400000000032</c:v>
                </c:pt>
                <c:pt idx="4">
                  <c:v>805.83599999999967</c:v>
                </c:pt>
                <c:pt idx="5">
                  <c:v>665.77500000000032</c:v>
                </c:pt>
                <c:pt idx="6">
                  <c:v>1308.9960000000001</c:v>
                </c:pt>
                <c:pt idx="7">
                  <c:v>1082.1439999999998</c:v>
                </c:pt>
                <c:pt idx="8">
                  <c:v>648.46099999999967</c:v>
                </c:pt>
                <c:pt idx="9">
                  <c:v>1097.6389999999999</c:v>
                </c:pt>
                <c:pt idx="10">
                  <c:v>1174.789</c:v>
                </c:pt>
                <c:pt idx="11">
                  <c:v>756.72400000000005</c:v>
                </c:pt>
                <c:pt idx="12">
                  <c:v>1288.095</c:v>
                </c:pt>
                <c:pt idx="13">
                  <c:v>1209.037</c:v>
                </c:pt>
                <c:pt idx="14">
                  <c:v>1401.6969999999999</c:v>
                </c:pt>
                <c:pt idx="15">
                  <c:v>1102.7139999999999</c:v>
                </c:pt>
                <c:pt idx="16">
                  <c:v>1022.068</c:v>
                </c:pt>
                <c:pt idx="17">
                  <c:v>811.47</c:v>
                </c:pt>
                <c:pt idx="18">
                  <c:v>847.75599999999997</c:v>
                </c:pt>
                <c:pt idx="19">
                  <c:v>729.03399999999999</c:v>
                </c:pt>
                <c:pt idx="20">
                  <c:v>854.36499999999967</c:v>
                </c:pt>
                <c:pt idx="21">
                  <c:v>1052.729</c:v>
                </c:pt>
                <c:pt idx="22">
                  <c:v>765.32899999999961</c:v>
                </c:pt>
                <c:pt idx="23">
                  <c:v>864.58</c:v>
                </c:pt>
                <c:pt idx="24">
                  <c:v>913.78500000000031</c:v>
                </c:pt>
                <c:pt idx="25">
                  <c:v>677.63400000000001</c:v>
                </c:pt>
                <c:pt idx="26">
                  <c:v>729.61800000000005</c:v>
                </c:pt>
                <c:pt idx="27">
                  <c:v>564.68600000000004</c:v>
                </c:pt>
                <c:pt idx="28">
                  <c:v>633.53800000000001</c:v>
                </c:pt>
                <c:pt idx="29">
                  <c:v>715.12800000000004</c:v>
                </c:pt>
                <c:pt idx="30">
                  <c:v>545.86799999999948</c:v>
                </c:pt>
                <c:pt idx="31">
                  <c:v>602.12900000000002</c:v>
                </c:pt>
                <c:pt idx="32">
                  <c:v>598.97400000000005</c:v>
                </c:pt>
                <c:pt idx="33">
                  <c:v>742.12099999999998</c:v>
                </c:pt>
                <c:pt idx="34">
                  <c:v>729.71100000000001</c:v>
                </c:pt>
                <c:pt idx="35">
                  <c:v>788.42899999999997</c:v>
                </c:pt>
                <c:pt idx="36">
                  <c:v>563.86599999999964</c:v>
                </c:pt>
                <c:pt idx="37">
                  <c:v>902.1940000000003</c:v>
                </c:pt>
                <c:pt idx="38">
                  <c:v>886.36699999999939</c:v>
                </c:pt>
                <c:pt idx="39">
                  <c:v>771.29600000000005</c:v>
                </c:pt>
                <c:pt idx="40">
                  <c:v>696.05199999999968</c:v>
                </c:pt>
                <c:pt idx="41">
                  <c:v>764.36099999999965</c:v>
                </c:pt>
                <c:pt idx="42">
                  <c:v>731.81499999999971</c:v>
                </c:pt>
                <c:pt idx="43">
                  <c:v>478.69299999999993</c:v>
                </c:pt>
                <c:pt idx="44">
                  <c:v>773.73</c:v>
                </c:pt>
                <c:pt idx="45">
                  <c:v>624.48</c:v>
                </c:pt>
                <c:pt idx="46">
                  <c:v>535.62699999999961</c:v>
                </c:pt>
                <c:pt idx="47">
                  <c:v>510.41799999999984</c:v>
                </c:pt>
                <c:pt idx="48">
                  <c:v>454.017</c:v>
                </c:pt>
                <c:pt idx="49">
                  <c:v>647.77300000000037</c:v>
                </c:pt>
                <c:pt idx="50">
                  <c:v>592.86099999999965</c:v>
                </c:pt>
                <c:pt idx="51">
                  <c:v>701.70699999999999</c:v>
                </c:pt>
                <c:pt idx="52">
                  <c:v>781.83399999999961</c:v>
                </c:pt>
                <c:pt idx="53">
                  <c:v>618.17999999999995</c:v>
                </c:pt>
                <c:pt idx="54">
                  <c:v>744.64599999999996</c:v>
                </c:pt>
                <c:pt idx="55">
                  <c:v>717.42099999999971</c:v>
                </c:pt>
                <c:pt idx="56">
                  <c:v>588.572</c:v>
                </c:pt>
                <c:pt idx="57">
                  <c:v>513.01</c:v>
                </c:pt>
                <c:pt idx="58">
                  <c:v>173.64399999999998</c:v>
                </c:pt>
                <c:pt idx="59">
                  <c:v>210.11099999999999</c:v>
                </c:pt>
                <c:pt idx="60">
                  <c:v>733.51</c:v>
                </c:pt>
                <c:pt idx="61">
                  <c:v>541.46400000000006</c:v>
                </c:pt>
                <c:pt idx="62">
                  <c:v>470.4409999999998</c:v>
                </c:pt>
                <c:pt idx="63">
                  <c:v>527.09900000000005</c:v>
                </c:pt>
                <c:pt idx="64">
                  <c:v>505.755</c:v>
                </c:pt>
                <c:pt idx="65">
                  <c:v>535.72900000000004</c:v>
                </c:pt>
                <c:pt idx="66">
                  <c:v>467.69499999999999</c:v>
                </c:pt>
                <c:pt idx="67">
                  <c:v>425.74599999999981</c:v>
                </c:pt>
                <c:pt idx="68">
                  <c:v>400.23200000000003</c:v>
                </c:pt>
                <c:pt idx="69">
                  <c:v>473.87400000000002</c:v>
                </c:pt>
                <c:pt idx="70">
                  <c:v>656.12699999999961</c:v>
                </c:pt>
                <c:pt idx="71">
                  <c:v>547.06799999999964</c:v>
                </c:pt>
                <c:pt idx="72">
                  <c:v>1156.1489999999999</c:v>
                </c:pt>
                <c:pt idx="73">
                  <c:v>449.3159999999998</c:v>
                </c:pt>
                <c:pt idx="74">
                  <c:v>514.23199999999997</c:v>
                </c:pt>
                <c:pt idx="75">
                  <c:v>468.49599999999964</c:v>
                </c:pt>
                <c:pt idx="76">
                  <c:v>566.57299999999998</c:v>
                </c:pt>
                <c:pt idx="77">
                  <c:v>520.72199999999998</c:v>
                </c:pt>
                <c:pt idx="78">
                  <c:v>627.64800000000002</c:v>
                </c:pt>
                <c:pt idx="79">
                  <c:v>427.32100000000003</c:v>
                </c:pt>
                <c:pt idx="80">
                  <c:v>669.41800000000001</c:v>
                </c:pt>
                <c:pt idx="81">
                  <c:v>175.084</c:v>
                </c:pt>
                <c:pt idx="82">
                  <c:v>535.62699999999961</c:v>
                </c:pt>
                <c:pt idx="83">
                  <c:v>415.77199999999976</c:v>
                </c:pt>
                <c:pt idx="84">
                  <c:v>500.334</c:v>
                </c:pt>
                <c:pt idx="85">
                  <c:v>324.80900000000008</c:v>
                </c:pt>
                <c:pt idx="86">
                  <c:v>299.24700000000001</c:v>
                </c:pt>
                <c:pt idx="87">
                  <c:v>328.60700000000008</c:v>
                </c:pt>
                <c:pt idx="88">
                  <c:v>384.97799999999984</c:v>
                </c:pt>
                <c:pt idx="89">
                  <c:v>273.43199999999973</c:v>
                </c:pt>
                <c:pt idx="90">
                  <c:v>435.41299999999984</c:v>
                </c:pt>
                <c:pt idx="91">
                  <c:v>664.74599999999998</c:v>
                </c:pt>
                <c:pt idx="92">
                  <c:v>340.08799999999985</c:v>
                </c:pt>
                <c:pt idx="93">
                  <c:v>423.18599999999981</c:v>
                </c:pt>
                <c:pt idx="94">
                  <c:v>251.06</c:v>
                </c:pt>
                <c:pt idx="95">
                  <c:v>143.05000000000001</c:v>
                </c:pt>
                <c:pt idx="96">
                  <c:v>85.940000000000026</c:v>
                </c:pt>
                <c:pt idx="97">
                  <c:v>275.565</c:v>
                </c:pt>
                <c:pt idx="98">
                  <c:v>1028.665</c:v>
                </c:pt>
                <c:pt idx="99">
                  <c:v>159.13299999999998</c:v>
                </c:pt>
                <c:pt idx="100">
                  <c:v>301.25200000000001</c:v>
                </c:pt>
                <c:pt idx="101">
                  <c:v>171.75200000000001</c:v>
                </c:pt>
                <c:pt idx="102">
                  <c:v>219.38800000000009</c:v>
                </c:pt>
                <c:pt idx="103">
                  <c:v>177.64599999999999</c:v>
                </c:pt>
                <c:pt idx="104">
                  <c:v>216.29399999999998</c:v>
                </c:pt>
                <c:pt idx="105">
                  <c:v>229.07599999999999</c:v>
                </c:pt>
                <c:pt idx="106">
                  <c:v>356.92999999999984</c:v>
                </c:pt>
                <c:pt idx="107">
                  <c:v>352.1</c:v>
                </c:pt>
                <c:pt idx="108">
                  <c:v>375.98699999999974</c:v>
                </c:pt>
                <c:pt idx="109">
                  <c:v>184.70399999999998</c:v>
                </c:pt>
                <c:pt idx="110">
                  <c:v>238.21199999999999</c:v>
                </c:pt>
                <c:pt idx="111">
                  <c:v>770.84799999999939</c:v>
                </c:pt>
                <c:pt idx="112">
                  <c:v>816.98099999999999</c:v>
                </c:pt>
                <c:pt idx="113">
                  <c:v>917.52300000000002</c:v>
                </c:pt>
                <c:pt idx="114">
                  <c:v>470.36599999999999</c:v>
                </c:pt>
                <c:pt idx="115">
                  <c:v>1209.0439999999999</c:v>
                </c:pt>
                <c:pt idx="116">
                  <c:v>920.11599999999999</c:v>
                </c:pt>
                <c:pt idx="117">
                  <c:v>951.36899999999969</c:v>
                </c:pt>
                <c:pt idx="118">
                  <c:v>348.17099999999999</c:v>
                </c:pt>
                <c:pt idx="119">
                  <c:v>1086.7329999999999</c:v>
                </c:pt>
                <c:pt idx="120">
                  <c:v>589.221</c:v>
                </c:pt>
                <c:pt idx="121">
                  <c:v>142.602</c:v>
                </c:pt>
                <c:pt idx="122">
                  <c:v>234.17</c:v>
                </c:pt>
                <c:pt idx="123">
                  <c:v>208.959</c:v>
                </c:pt>
                <c:pt idx="124">
                  <c:v>105.398</c:v>
                </c:pt>
                <c:pt idx="125">
                  <c:v>901.9069999999997</c:v>
                </c:pt>
                <c:pt idx="126">
                  <c:v>533.01499999999999</c:v>
                </c:pt>
                <c:pt idx="127">
                  <c:v>357.767</c:v>
                </c:pt>
                <c:pt idx="128">
                  <c:v>913.20100000000002</c:v>
                </c:pt>
                <c:pt idx="129">
                  <c:v>398.81099999999981</c:v>
                </c:pt>
                <c:pt idx="130">
                  <c:v>638.5269999999997</c:v>
                </c:pt>
                <c:pt idx="131">
                  <c:v>831.87</c:v>
                </c:pt>
                <c:pt idx="132">
                  <c:v>474.33699999999976</c:v>
                </c:pt>
                <c:pt idx="133">
                  <c:v>408.07</c:v>
                </c:pt>
                <c:pt idx="134">
                  <c:v>628.28000000000031</c:v>
                </c:pt>
                <c:pt idx="135">
                  <c:v>612.17499999999995</c:v>
                </c:pt>
                <c:pt idx="136">
                  <c:v>531.74599999999998</c:v>
                </c:pt>
                <c:pt idx="137">
                  <c:v>322.35399999999993</c:v>
                </c:pt>
                <c:pt idx="138">
                  <c:v>883.34099999999967</c:v>
                </c:pt>
                <c:pt idx="139">
                  <c:v>619.66999999999996</c:v>
                </c:pt>
              </c:numCache>
            </c:numRef>
          </c:yVal>
          <c:smooth val="1"/>
        </c:ser>
        <c:ser>
          <c:idx val="11"/>
          <c:order val="10"/>
          <c:tx>
            <c:strRef>
              <c:f>'throughput-EDU.SLAC.STANFORD.N3'!$C$13</c:f>
              <c:strCache>
                <c:ptCount val="1"/>
                <c:pt idx="0">
                  <c:v>South Asia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trendline>
            <c:spPr>
              <a:ln w="19050">
                <a:solidFill>
                  <a:schemeClr val="accent6"/>
                </a:solidFill>
              </a:ln>
            </c:spPr>
            <c:trendlineType val="exp"/>
          </c:trendline>
          <c:xVal>
            <c:numRef>
              <c:f>'throughput-EDU.SLAC.STANFORD.N3'!$D$1:$DG$1</c:f>
              <c:numCache>
                <c:formatCode>mmm\-yy</c:formatCode>
                <c:ptCount val="108"/>
                <c:pt idx="0">
                  <c:v>40848</c:v>
                </c:pt>
                <c:pt idx="1">
                  <c:v>40817</c:v>
                </c:pt>
                <c:pt idx="2">
                  <c:v>40787</c:v>
                </c:pt>
                <c:pt idx="3">
                  <c:v>40756</c:v>
                </c:pt>
                <c:pt idx="4">
                  <c:v>40725</c:v>
                </c:pt>
                <c:pt idx="5">
                  <c:v>40695</c:v>
                </c:pt>
                <c:pt idx="6">
                  <c:v>40664</c:v>
                </c:pt>
                <c:pt idx="7">
                  <c:v>40634</c:v>
                </c:pt>
                <c:pt idx="8">
                  <c:v>40603</c:v>
                </c:pt>
                <c:pt idx="9">
                  <c:v>40575</c:v>
                </c:pt>
                <c:pt idx="10">
                  <c:v>40544</c:v>
                </c:pt>
                <c:pt idx="11">
                  <c:v>40513</c:v>
                </c:pt>
                <c:pt idx="12">
                  <c:v>40483</c:v>
                </c:pt>
                <c:pt idx="13">
                  <c:v>40452</c:v>
                </c:pt>
                <c:pt idx="14">
                  <c:v>40422</c:v>
                </c:pt>
                <c:pt idx="15">
                  <c:v>40391</c:v>
                </c:pt>
                <c:pt idx="16">
                  <c:v>40360</c:v>
                </c:pt>
                <c:pt idx="17">
                  <c:v>40330</c:v>
                </c:pt>
                <c:pt idx="18">
                  <c:v>40299</c:v>
                </c:pt>
                <c:pt idx="19">
                  <c:v>40269</c:v>
                </c:pt>
                <c:pt idx="20">
                  <c:v>40238</c:v>
                </c:pt>
                <c:pt idx="21">
                  <c:v>40210</c:v>
                </c:pt>
                <c:pt idx="22">
                  <c:v>40179</c:v>
                </c:pt>
                <c:pt idx="23">
                  <c:v>40148</c:v>
                </c:pt>
                <c:pt idx="24">
                  <c:v>40118</c:v>
                </c:pt>
                <c:pt idx="25">
                  <c:v>40087</c:v>
                </c:pt>
                <c:pt idx="26">
                  <c:v>40057</c:v>
                </c:pt>
                <c:pt idx="27">
                  <c:v>40026</c:v>
                </c:pt>
                <c:pt idx="28">
                  <c:v>39995</c:v>
                </c:pt>
                <c:pt idx="29">
                  <c:v>39965</c:v>
                </c:pt>
                <c:pt idx="30">
                  <c:v>39934</c:v>
                </c:pt>
                <c:pt idx="31">
                  <c:v>39904</c:v>
                </c:pt>
                <c:pt idx="32">
                  <c:v>39873</c:v>
                </c:pt>
                <c:pt idx="33">
                  <c:v>39845</c:v>
                </c:pt>
                <c:pt idx="34">
                  <c:v>39814</c:v>
                </c:pt>
                <c:pt idx="35">
                  <c:v>39783</c:v>
                </c:pt>
                <c:pt idx="36">
                  <c:v>39753</c:v>
                </c:pt>
                <c:pt idx="37">
                  <c:v>39722</c:v>
                </c:pt>
                <c:pt idx="38">
                  <c:v>39692</c:v>
                </c:pt>
                <c:pt idx="39">
                  <c:v>39661</c:v>
                </c:pt>
                <c:pt idx="40">
                  <c:v>39630</c:v>
                </c:pt>
                <c:pt idx="41">
                  <c:v>39600</c:v>
                </c:pt>
                <c:pt idx="42">
                  <c:v>39569</c:v>
                </c:pt>
                <c:pt idx="43">
                  <c:v>39539</c:v>
                </c:pt>
                <c:pt idx="44">
                  <c:v>39508</c:v>
                </c:pt>
                <c:pt idx="45">
                  <c:v>39479</c:v>
                </c:pt>
                <c:pt idx="46">
                  <c:v>39448</c:v>
                </c:pt>
                <c:pt idx="47">
                  <c:v>39417</c:v>
                </c:pt>
                <c:pt idx="48">
                  <c:v>39387</c:v>
                </c:pt>
                <c:pt idx="49">
                  <c:v>39356</c:v>
                </c:pt>
                <c:pt idx="50">
                  <c:v>39326</c:v>
                </c:pt>
                <c:pt idx="51">
                  <c:v>39295</c:v>
                </c:pt>
                <c:pt idx="52">
                  <c:v>39264</c:v>
                </c:pt>
                <c:pt idx="53">
                  <c:v>39234</c:v>
                </c:pt>
                <c:pt idx="54">
                  <c:v>39203</c:v>
                </c:pt>
                <c:pt idx="55">
                  <c:v>39173</c:v>
                </c:pt>
                <c:pt idx="56">
                  <c:v>39142</c:v>
                </c:pt>
                <c:pt idx="57">
                  <c:v>39114</c:v>
                </c:pt>
                <c:pt idx="58">
                  <c:v>39083</c:v>
                </c:pt>
                <c:pt idx="59">
                  <c:v>39052</c:v>
                </c:pt>
                <c:pt idx="60">
                  <c:v>39022</c:v>
                </c:pt>
                <c:pt idx="61">
                  <c:v>38991</c:v>
                </c:pt>
                <c:pt idx="62">
                  <c:v>38961</c:v>
                </c:pt>
                <c:pt idx="63">
                  <c:v>38930</c:v>
                </c:pt>
                <c:pt idx="64">
                  <c:v>38899</c:v>
                </c:pt>
                <c:pt idx="65">
                  <c:v>38869</c:v>
                </c:pt>
                <c:pt idx="66">
                  <c:v>38838</c:v>
                </c:pt>
                <c:pt idx="67">
                  <c:v>38808</c:v>
                </c:pt>
                <c:pt idx="68">
                  <c:v>38777</c:v>
                </c:pt>
                <c:pt idx="69">
                  <c:v>38749</c:v>
                </c:pt>
                <c:pt idx="70">
                  <c:v>38718</c:v>
                </c:pt>
                <c:pt idx="71">
                  <c:v>38687</c:v>
                </c:pt>
                <c:pt idx="72">
                  <c:v>38657</c:v>
                </c:pt>
                <c:pt idx="73">
                  <c:v>38626</c:v>
                </c:pt>
                <c:pt idx="74">
                  <c:v>38596</c:v>
                </c:pt>
                <c:pt idx="75">
                  <c:v>38565</c:v>
                </c:pt>
                <c:pt idx="76">
                  <c:v>38534</c:v>
                </c:pt>
                <c:pt idx="77">
                  <c:v>38504</c:v>
                </c:pt>
                <c:pt idx="78">
                  <c:v>38473</c:v>
                </c:pt>
                <c:pt idx="79">
                  <c:v>38443</c:v>
                </c:pt>
                <c:pt idx="80">
                  <c:v>38412</c:v>
                </c:pt>
                <c:pt idx="81">
                  <c:v>38384</c:v>
                </c:pt>
                <c:pt idx="82">
                  <c:v>38353</c:v>
                </c:pt>
                <c:pt idx="83">
                  <c:v>38322</c:v>
                </c:pt>
                <c:pt idx="84">
                  <c:v>38292</c:v>
                </c:pt>
                <c:pt idx="85">
                  <c:v>38261</c:v>
                </c:pt>
                <c:pt idx="86">
                  <c:v>38231</c:v>
                </c:pt>
                <c:pt idx="87">
                  <c:v>38200</c:v>
                </c:pt>
                <c:pt idx="88">
                  <c:v>38169</c:v>
                </c:pt>
                <c:pt idx="89">
                  <c:v>38139</c:v>
                </c:pt>
                <c:pt idx="90">
                  <c:v>38108</c:v>
                </c:pt>
                <c:pt idx="91">
                  <c:v>38078</c:v>
                </c:pt>
                <c:pt idx="92">
                  <c:v>38047</c:v>
                </c:pt>
                <c:pt idx="93">
                  <c:v>38018</c:v>
                </c:pt>
                <c:pt idx="94">
                  <c:v>37987</c:v>
                </c:pt>
                <c:pt idx="95">
                  <c:v>37956</c:v>
                </c:pt>
                <c:pt idx="96">
                  <c:v>37926</c:v>
                </c:pt>
                <c:pt idx="97">
                  <c:v>37895</c:v>
                </c:pt>
                <c:pt idx="98">
                  <c:v>37865</c:v>
                </c:pt>
                <c:pt idx="99">
                  <c:v>37834</c:v>
                </c:pt>
                <c:pt idx="100">
                  <c:v>37803</c:v>
                </c:pt>
                <c:pt idx="101">
                  <c:v>37773</c:v>
                </c:pt>
                <c:pt idx="102">
                  <c:v>37742</c:v>
                </c:pt>
                <c:pt idx="103">
                  <c:v>37712</c:v>
                </c:pt>
                <c:pt idx="104">
                  <c:v>37681</c:v>
                </c:pt>
                <c:pt idx="105">
                  <c:v>37653</c:v>
                </c:pt>
                <c:pt idx="106">
                  <c:v>37622</c:v>
                </c:pt>
                <c:pt idx="107">
                  <c:v>37591</c:v>
                </c:pt>
              </c:numCache>
            </c:numRef>
          </c:xVal>
          <c:yVal>
            <c:numRef>
              <c:f>'throughput-EDU.SLAC.STANFORD.N3'!$D$13:$DG$13</c:f>
              <c:numCache>
                <c:formatCode>General</c:formatCode>
                <c:ptCount val="108"/>
                <c:pt idx="0">
                  <c:v>931.875</c:v>
                </c:pt>
                <c:pt idx="1">
                  <c:v>605.67499999999995</c:v>
                </c:pt>
                <c:pt idx="2">
                  <c:v>559.12800000000004</c:v>
                </c:pt>
                <c:pt idx="3">
                  <c:v>642.4880000000004</c:v>
                </c:pt>
                <c:pt idx="4">
                  <c:v>443.30700000000002</c:v>
                </c:pt>
                <c:pt idx="5">
                  <c:v>498.93299999999977</c:v>
                </c:pt>
                <c:pt idx="6">
                  <c:v>675.74300000000005</c:v>
                </c:pt>
                <c:pt idx="7">
                  <c:v>769.18799999999999</c:v>
                </c:pt>
                <c:pt idx="8">
                  <c:v>604.73699999999997</c:v>
                </c:pt>
                <c:pt idx="9">
                  <c:v>433.40299999999985</c:v>
                </c:pt>
                <c:pt idx="10">
                  <c:v>468.827</c:v>
                </c:pt>
                <c:pt idx="11">
                  <c:v>419.76</c:v>
                </c:pt>
                <c:pt idx="12">
                  <c:v>476.89799999999985</c:v>
                </c:pt>
                <c:pt idx="13">
                  <c:v>404.76400000000001</c:v>
                </c:pt>
                <c:pt idx="14">
                  <c:v>380.024</c:v>
                </c:pt>
                <c:pt idx="15">
                  <c:v>400.89599999999984</c:v>
                </c:pt>
                <c:pt idx="16">
                  <c:v>335.55900000000008</c:v>
                </c:pt>
                <c:pt idx="17">
                  <c:v>383.76299999999981</c:v>
                </c:pt>
                <c:pt idx="18">
                  <c:v>366.61099999999999</c:v>
                </c:pt>
                <c:pt idx="19">
                  <c:v>270.09500000000003</c:v>
                </c:pt>
                <c:pt idx="20">
                  <c:v>258.166</c:v>
                </c:pt>
                <c:pt idx="21">
                  <c:v>274.19600000000003</c:v>
                </c:pt>
                <c:pt idx="22">
                  <c:v>337.846</c:v>
                </c:pt>
                <c:pt idx="23">
                  <c:v>408.99499999999983</c:v>
                </c:pt>
                <c:pt idx="24">
                  <c:v>433.85</c:v>
                </c:pt>
                <c:pt idx="25">
                  <c:v>427.13799999999981</c:v>
                </c:pt>
                <c:pt idx="26">
                  <c:v>486.452</c:v>
                </c:pt>
                <c:pt idx="27">
                  <c:v>307.29399999999964</c:v>
                </c:pt>
                <c:pt idx="28">
                  <c:v>411.02</c:v>
                </c:pt>
                <c:pt idx="29">
                  <c:v>416.37299999999999</c:v>
                </c:pt>
                <c:pt idx="30">
                  <c:v>326.09699999999964</c:v>
                </c:pt>
                <c:pt idx="31">
                  <c:v>322.64000000000016</c:v>
                </c:pt>
                <c:pt idx="32">
                  <c:v>417.64400000000018</c:v>
                </c:pt>
                <c:pt idx="33">
                  <c:v>296.92099999999976</c:v>
                </c:pt>
                <c:pt idx="34">
                  <c:v>285.47899999999964</c:v>
                </c:pt>
                <c:pt idx="35">
                  <c:v>247.02600000000001</c:v>
                </c:pt>
                <c:pt idx="36">
                  <c:v>350.25400000000002</c:v>
                </c:pt>
                <c:pt idx="37">
                  <c:v>354.23799999999983</c:v>
                </c:pt>
                <c:pt idx="38">
                  <c:v>336.98999999999984</c:v>
                </c:pt>
                <c:pt idx="39">
                  <c:v>258.68799999999999</c:v>
                </c:pt>
                <c:pt idx="40">
                  <c:v>225.761</c:v>
                </c:pt>
                <c:pt idx="41">
                  <c:v>327.22199999999964</c:v>
                </c:pt>
                <c:pt idx="42">
                  <c:v>349.017</c:v>
                </c:pt>
                <c:pt idx="43">
                  <c:v>302.59699999999964</c:v>
                </c:pt>
                <c:pt idx="44">
                  <c:v>266.97799999999984</c:v>
                </c:pt>
                <c:pt idx="45">
                  <c:v>200.92200000000008</c:v>
                </c:pt>
                <c:pt idx="46">
                  <c:v>259.40599999999984</c:v>
                </c:pt>
                <c:pt idx="47">
                  <c:v>288.05799999999999</c:v>
                </c:pt>
                <c:pt idx="48">
                  <c:v>313.42599999999976</c:v>
                </c:pt>
                <c:pt idx="49">
                  <c:v>387.779</c:v>
                </c:pt>
                <c:pt idx="50">
                  <c:v>328.447</c:v>
                </c:pt>
                <c:pt idx="51">
                  <c:v>277.0539999999998</c:v>
                </c:pt>
                <c:pt idx="52">
                  <c:v>324.5059999999998</c:v>
                </c:pt>
                <c:pt idx="53">
                  <c:v>254.30800000000008</c:v>
                </c:pt>
                <c:pt idx="54">
                  <c:v>230.559</c:v>
                </c:pt>
                <c:pt idx="55">
                  <c:v>242.93700000000001</c:v>
                </c:pt>
                <c:pt idx="56">
                  <c:v>221.88500000000008</c:v>
                </c:pt>
                <c:pt idx="57">
                  <c:v>190.4</c:v>
                </c:pt>
                <c:pt idx="58">
                  <c:v>267.66399999999999</c:v>
                </c:pt>
                <c:pt idx="59">
                  <c:v>215.95000000000007</c:v>
                </c:pt>
                <c:pt idx="60">
                  <c:v>264.76900000000001</c:v>
                </c:pt>
                <c:pt idx="61">
                  <c:v>446.61500000000001</c:v>
                </c:pt>
                <c:pt idx="62">
                  <c:v>442.07299999999981</c:v>
                </c:pt>
                <c:pt idx="63">
                  <c:v>558.654</c:v>
                </c:pt>
                <c:pt idx="64">
                  <c:v>507.18900000000002</c:v>
                </c:pt>
                <c:pt idx="65">
                  <c:v>153.6</c:v>
                </c:pt>
                <c:pt idx="66">
                  <c:v>65.997000000000043</c:v>
                </c:pt>
                <c:pt idx="67">
                  <c:v>75.147000000000006</c:v>
                </c:pt>
                <c:pt idx="68">
                  <c:v>88.679999999999978</c:v>
                </c:pt>
                <c:pt idx="69">
                  <c:v>54.373999999999995</c:v>
                </c:pt>
                <c:pt idx="70">
                  <c:v>40.9</c:v>
                </c:pt>
                <c:pt idx="71">
                  <c:v>60.172000000000011</c:v>
                </c:pt>
                <c:pt idx="72">
                  <c:v>78.099000000000004</c:v>
                </c:pt>
                <c:pt idx="73">
                  <c:v>72.534999999999997</c:v>
                </c:pt>
                <c:pt idx="74">
                  <c:v>58.496000000000002</c:v>
                </c:pt>
                <c:pt idx="75">
                  <c:v>52.160000000000011</c:v>
                </c:pt>
                <c:pt idx="76">
                  <c:v>113.87199999999999</c:v>
                </c:pt>
                <c:pt idx="77">
                  <c:v>158.35500000000008</c:v>
                </c:pt>
                <c:pt idx="78">
                  <c:v>454.363</c:v>
                </c:pt>
                <c:pt idx="79">
                  <c:v>100.748</c:v>
                </c:pt>
                <c:pt idx="80">
                  <c:v>110.87299999999998</c:v>
                </c:pt>
                <c:pt idx="81">
                  <c:v>47.109000000000002</c:v>
                </c:pt>
                <c:pt idx="82">
                  <c:v>52.086999999999996</c:v>
                </c:pt>
                <c:pt idx="83">
                  <c:v>63.954999999999998</c:v>
                </c:pt>
                <c:pt idx="84">
                  <c:v>66.489000000000004</c:v>
                </c:pt>
                <c:pt idx="85">
                  <c:v>70.924999999999997</c:v>
                </c:pt>
                <c:pt idx="86">
                  <c:v>70.664999999999992</c:v>
                </c:pt>
                <c:pt idx="87">
                  <c:v>73.10199999999999</c:v>
                </c:pt>
                <c:pt idx="88">
                  <c:v>65.980999999999995</c:v>
                </c:pt>
                <c:pt idx="89">
                  <c:v>98.874999999999986</c:v>
                </c:pt>
                <c:pt idx="90">
                  <c:v>120.88500000000001</c:v>
                </c:pt>
                <c:pt idx="91">
                  <c:v>78.178999999999988</c:v>
                </c:pt>
                <c:pt idx="92">
                  <c:v>113.748</c:v>
                </c:pt>
                <c:pt idx="93">
                  <c:v>105.99100000000004</c:v>
                </c:pt>
                <c:pt idx="94">
                  <c:v>106.70399999999999</c:v>
                </c:pt>
                <c:pt idx="95">
                  <c:v>143.911</c:v>
                </c:pt>
                <c:pt idx="96">
                  <c:v>112.702</c:v>
                </c:pt>
                <c:pt idx="97">
                  <c:v>34.598000000000013</c:v>
                </c:pt>
                <c:pt idx="98">
                  <c:v>41.092000000000013</c:v>
                </c:pt>
                <c:pt idx="99">
                  <c:v>47.402000000000001</c:v>
                </c:pt>
                <c:pt idx="100">
                  <c:v>98.557000000000002</c:v>
                </c:pt>
                <c:pt idx="101">
                  <c:v>90.695999999999998</c:v>
                </c:pt>
                <c:pt idx="102">
                  <c:v>104.43300000000002</c:v>
                </c:pt>
                <c:pt idx="103">
                  <c:v>81.302999999999983</c:v>
                </c:pt>
                <c:pt idx="104">
                  <c:v>141.42800000000008</c:v>
                </c:pt>
                <c:pt idx="105">
                  <c:v>144.38900000000001</c:v>
                </c:pt>
                <c:pt idx="106">
                  <c:v>48.658000000000001</c:v>
                </c:pt>
                <c:pt idx="107">
                  <c:v>32.642000000000003</c:v>
                </c:pt>
              </c:numCache>
            </c:numRef>
          </c:yVal>
          <c:smooth val="1"/>
        </c:ser>
        <c:axId val="71705728"/>
        <c:axId val="71707264"/>
      </c:scatterChart>
      <c:valAx>
        <c:axId val="71705728"/>
        <c:scaling>
          <c:orientation val="minMax"/>
          <c:max val="40900"/>
          <c:min val="35800"/>
        </c:scaling>
        <c:axPos val="b"/>
        <c:numFmt formatCode="mmm\-yy" sourceLinked="1"/>
        <c:tickLblPos val="nextTo"/>
        <c:crossAx val="71707264"/>
        <c:crosses val="autoZero"/>
        <c:crossBetween val="midCat"/>
      </c:valAx>
      <c:valAx>
        <c:axId val="71707264"/>
        <c:scaling>
          <c:logBase val="10"/>
          <c:orientation val="minMax"/>
          <c:min val="10"/>
        </c:scaling>
        <c:axPos val="l"/>
        <c:majorGridlines/>
        <c:numFmt formatCode="General" sourceLinked="1"/>
        <c:tickLblPos val="nextTo"/>
        <c:crossAx val="71705728"/>
        <c:crosses val="autoZero"/>
        <c:crossBetween val="midCat"/>
      </c:valAx>
      <c:sp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ayout>
        <c:manualLayout>
          <c:xMode val="edge"/>
          <c:yMode val="edge"/>
          <c:x val="0.81166482096714654"/>
          <c:y val="6.8548031496062978E-2"/>
          <c:w val="0.17947582133628645"/>
          <c:h val="0.9050092001657688"/>
        </c:manualLayout>
      </c:layout>
    </c:legend>
    <c:plotVisOnly val="1"/>
  </c:chart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Normalized Throughput from</a:t>
            </a:r>
            <a:r>
              <a:rPr lang="en-US" baseline="0" dirty="0" smtClean="0"/>
              <a:t> </a:t>
            </a:r>
            <a:r>
              <a:rPr lang="en-US" dirty="0" smtClean="0"/>
              <a:t>CERN</a:t>
            </a:r>
            <a:r>
              <a:rPr lang="en-US" baseline="0" dirty="0" smtClean="0"/>
              <a:t> to Regions of the World</a:t>
            </a:r>
            <a:endParaRPr lang="en-US" dirty="0"/>
          </a:p>
        </c:rich>
      </c:tx>
      <c:layout>
        <c:manualLayout>
          <c:xMode val="edge"/>
          <c:yMode val="edge"/>
          <c:x val="9.700376060312807E-2"/>
          <c:y val="2.761341222879685E-2"/>
        </c:manualLayout>
      </c:layout>
      <c:overlay val="1"/>
    </c:title>
    <c:plotArea>
      <c:layout>
        <c:manualLayout>
          <c:layoutTarget val="inner"/>
          <c:xMode val="edge"/>
          <c:yMode val="edge"/>
          <c:x val="9.7336036686575339E-2"/>
          <c:y val="5.1686468185559636E-2"/>
          <c:w val="0.72698016140558575"/>
          <c:h val="0.85737998726490561"/>
        </c:manualLayout>
      </c:layout>
      <c:scatterChart>
        <c:scatterStyle val="smoothMarker"/>
        <c:ser>
          <c:idx val="0"/>
          <c:order val="0"/>
          <c:tx>
            <c:strRef>
              <c:f>'nthroughput-CH.CERN.N20-contine'!$C$2</c:f>
              <c:strCache>
                <c:ptCount val="1"/>
                <c:pt idx="0">
                  <c:v>Africa</c:v>
                </c:pt>
              </c:strCache>
            </c:strRef>
          </c:tx>
          <c:xVal>
            <c:numRef>
              <c:f>'nthroughput-CH.CERN.N20-contine'!$D$1:$Q$1</c:f>
              <c:numCache>
                <c:formatCode>General</c:formatCode>
                <c:ptCount val="14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</c:numCache>
            </c:numRef>
          </c:xVal>
          <c:yVal>
            <c:numRef>
              <c:f>'nthroughput-CH.CERN.N20-contine'!$D$2:$Q$2</c:f>
              <c:numCache>
                <c:formatCode>General</c:formatCode>
                <c:ptCount val="14"/>
                <c:pt idx="0">
                  <c:v>#N/A</c:v>
                </c:pt>
                <c:pt idx="1">
                  <c:v>#N/A</c:v>
                </c:pt>
                <c:pt idx="2">
                  <c:v>173.81900000000002</c:v>
                </c:pt>
                <c:pt idx="3">
                  <c:v>183.39100000000002</c:v>
                </c:pt>
                <c:pt idx="4">
                  <c:v>243.43800000000002</c:v>
                </c:pt>
                <c:pt idx="5">
                  <c:v>79.206999999999994</c:v>
                </c:pt>
                <c:pt idx="6">
                  <c:v>122.482</c:v>
                </c:pt>
                <c:pt idx="7">
                  <c:v>135.22499999999999</c:v>
                </c:pt>
                <c:pt idx="8">
                  <c:v>160.97</c:v>
                </c:pt>
                <c:pt idx="9">
                  <c:v>422.39099999999996</c:v>
                </c:pt>
                <c:pt idx="10">
                  <c:v>345.33099999999996</c:v>
                </c:pt>
                <c:pt idx="11">
                  <c:v>406.93899999999996</c:v>
                </c:pt>
                <c:pt idx="12">
                  <c:v>437.83499999999992</c:v>
                </c:pt>
                <c:pt idx="13">
                  <c:v>614.23299999999983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'nthroughput-CH.CERN.N20-contine'!$C$3</c:f>
              <c:strCache>
                <c:ptCount val="1"/>
                <c:pt idx="0">
                  <c:v>Balkans</c:v>
                </c:pt>
              </c:strCache>
            </c:strRef>
          </c:tx>
          <c:xVal>
            <c:numRef>
              <c:f>'nthroughput-CH.CERN.N20-contine'!$D$1:$Q$1</c:f>
              <c:numCache>
                <c:formatCode>General</c:formatCode>
                <c:ptCount val="14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</c:numCache>
            </c:numRef>
          </c:xVal>
          <c:yVal>
            <c:numRef>
              <c:f>'nthroughput-CH.CERN.N20-contine'!$D$3:$Q$3</c:f>
              <c:numCache>
                <c:formatCode>General</c:formatCode>
                <c:ptCount val="14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10953.438</c:v>
                </c:pt>
                <c:pt idx="9">
                  <c:v>6863.5210000000015</c:v>
                </c:pt>
                <c:pt idx="10">
                  <c:v>3716.4050000000002</c:v>
                </c:pt>
                <c:pt idx="11">
                  <c:v>5610.7719999999999</c:v>
                </c:pt>
                <c:pt idx="12">
                  <c:v>8877.52</c:v>
                </c:pt>
                <c:pt idx="13">
                  <c:v>9007.1430000000018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'nthroughput-CH.CERN.N20-contine'!$C$4</c:f>
              <c:strCache>
                <c:ptCount val="1"/>
                <c:pt idx="0">
                  <c:v>Central Asia</c:v>
                </c:pt>
              </c:strCache>
            </c:strRef>
          </c:tx>
          <c:xVal>
            <c:numRef>
              <c:f>'nthroughput-CH.CERN.N20-contine'!$D$1:$Q$1</c:f>
              <c:numCache>
                <c:formatCode>General</c:formatCode>
                <c:ptCount val="14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</c:numCache>
            </c:numRef>
          </c:xVal>
          <c:yVal>
            <c:numRef>
              <c:f>'nthroughput-CH.CERN.N20-contine'!$D$4:$Q$4</c:f>
              <c:numCache>
                <c:formatCode>General</c:formatCode>
                <c:ptCount val="14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77.106999999999999</c:v>
                </c:pt>
                <c:pt idx="6">
                  <c:v>86.412999999999997</c:v>
                </c:pt>
                <c:pt idx="7">
                  <c:v>128.19800000000001</c:v>
                </c:pt>
                <c:pt idx="8">
                  <c:v>632.41199999999992</c:v>
                </c:pt>
                <c:pt idx="9">
                  <c:v>166.55500000000001</c:v>
                </c:pt>
                <c:pt idx="10">
                  <c:v>193.23899999999998</c:v>
                </c:pt>
                <c:pt idx="11">
                  <c:v>765.73800000000017</c:v>
                </c:pt>
                <c:pt idx="12">
                  <c:v>1115.6219999999998</c:v>
                </c:pt>
                <c:pt idx="13">
                  <c:v>1465.222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'nthroughput-CH.CERN.N20-contine'!$C$5</c:f>
              <c:strCache>
                <c:ptCount val="1"/>
                <c:pt idx="0">
                  <c:v>East Asia</c:v>
                </c:pt>
              </c:strCache>
            </c:strRef>
          </c:tx>
          <c:xVal>
            <c:numRef>
              <c:f>'nthroughput-CH.CERN.N20-contine'!$D$1:$Q$1</c:f>
              <c:numCache>
                <c:formatCode>General</c:formatCode>
                <c:ptCount val="14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</c:numCache>
            </c:numRef>
          </c:xVal>
          <c:yVal>
            <c:numRef>
              <c:f>'nthroughput-CH.CERN.N20-contine'!$D$5:$Q$5</c:f>
              <c:numCache>
                <c:formatCode>General</c:formatCode>
                <c:ptCount val="14"/>
                <c:pt idx="0">
                  <c:v>192.685</c:v>
                </c:pt>
                <c:pt idx="1">
                  <c:v>193.333</c:v>
                </c:pt>
                <c:pt idx="2">
                  <c:v>452.404</c:v>
                </c:pt>
                <c:pt idx="3">
                  <c:v>241.26399999999998</c:v>
                </c:pt>
                <c:pt idx="4">
                  <c:v>644.60900000000004</c:v>
                </c:pt>
                <c:pt idx="5">
                  <c:v>531.44999999999993</c:v>
                </c:pt>
                <c:pt idx="6">
                  <c:v>830.09400000000005</c:v>
                </c:pt>
                <c:pt idx="7">
                  <c:v>433.58099999999996</c:v>
                </c:pt>
                <c:pt idx="8">
                  <c:v>543.79500000000007</c:v>
                </c:pt>
                <c:pt idx="9">
                  <c:v>1412.1529999999998</c:v>
                </c:pt>
                <c:pt idx="10">
                  <c:v>2188.4510000000005</c:v>
                </c:pt>
                <c:pt idx="11">
                  <c:v>3044.8049999999998</c:v>
                </c:pt>
                <c:pt idx="12">
                  <c:v>1415.845</c:v>
                </c:pt>
                <c:pt idx="13">
                  <c:v>1380.02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'nthroughput-CH.CERN.N20-contine'!$C$6</c:f>
              <c:strCache>
                <c:ptCount val="1"/>
                <c:pt idx="0">
                  <c:v>Europe</c:v>
                </c:pt>
              </c:strCache>
            </c:strRef>
          </c:tx>
          <c:xVal>
            <c:numRef>
              <c:f>'nthroughput-CH.CERN.N20-contine'!$D$1:$Q$1</c:f>
              <c:numCache>
                <c:formatCode>General</c:formatCode>
                <c:ptCount val="14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</c:numCache>
            </c:numRef>
          </c:xVal>
          <c:yVal>
            <c:numRef>
              <c:f>'nthroughput-CH.CERN.N20-contine'!$D$6:$Q$6</c:f>
              <c:numCache>
                <c:formatCode>General</c:formatCode>
                <c:ptCount val="14"/>
                <c:pt idx="0">
                  <c:v>3008.8570000000004</c:v>
                </c:pt>
                <c:pt idx="1">
                  <c:v>2369.4349999999999</c:v>
                </c:pt>
                <c:pt idx="2">
                  <c:v>3405.3620000000001</c:v>
                </c:pt>
                <c:pt idx="3">
                  <c:v>3581.6289999999995</c:v>
                </c:pt>
                <c:pt idx="4">
                  <c:v>5384.183</c:v>
                </c:pt>
                <c:pt idx="5">
                  <c:v>4853.8540000000003</c:v>
                </c:pt>
                <c:pt idx="6">
                  <c:v>11034.087</c:v>
                </c:pt>
                <c:pt idx="7">
                  <c:v>11431.120999999997</c:v>
                </c:pt>
                <c:pt idx="8">
                  <c:v>14524.901</c:v>
                </c:pt>
                <c:pt idx="9">
                  <c:v>17489.075000000001</c:v>
                </c:pt>
                <c:pt idx="10">
                  <c:v>13293.512000000002</c:v>
                </c:pt>
                <c:pt idx="11">
                  <c:v>35177.107000000004</c:v>
                </c:pt>
                <c:pt idx="12">
                  <c:v>33218.344000000005</c:v>
                </c:pt>
                <c:pt idx="13">
                  <c:v>37175.271999999997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'nthroughput-CH.CERN.N20-contine'!$C$7</c:f>
              <c:strCache>
                <c:ptCount val="1"/>
                <c:pt idx="0">
                  <c:v>Latin America</c:v>
                </c:pt>
              </c:strCache>
            </c:strRef>
          </c:tx>
          <c:xVal>
            <c:numRef>
              <c:f>'nthroughput-CH.CERN.N20-contine'!$D$1:$Q$1</c:f>
              <c:numCache>
                <c:formatCode>General</c:formatCode>
                <c:ptCount val="14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</c:numCache>
            </c:numRef>
          </c:xVal>
          <c:yVal>
            <c:numRef>
              <c:f>'nthroughput-CH.CERN.N20-contine'!$D$7:$Q$7</c:f>
              <c:numCache>
                <c:formatCode>General</c:formatCode>
                <c:ptCount val="14"/>
                <c:pt idx="0">
                  <c:v>#N/A</c:v>
                </c:pt>
                <c:pt idx="1">
                  <c:v>#N/A</c:v>
                </c:pt>
                <c:pt idx="2">
                  <c:v>53.664000000000001</c:v>
                </c:pt>
                <c:pt idx="3">
                  <c:v>72.652999999999992</c:v>
                </c:pt>
                <c:pt idx="4">
                  <c:v>109.65900000000001</c:v>
                </c:pt>
                <c:pt idx="5">
                  <c:v>496.048</c:v>
                </c:pt>
                <c:pt idx="6">
                  <c:v>690.18299999999999</c:v>
                </c:pt>
                <c:pt idx="7">
                  <c:v>516.0619999999999</c:v>
                </c:pt>
                <c:pt idx="8">
                  <c:v>605.06399999999996</c:v>
                </c:pt>
                <c:pt idx="9">
                  <c:v>1106.7160000000001</c:v>
                </c:pt>
                <c:pt idx="10">
                  <c:v>812.61</c:v>
                </c:pt>
                <c:pt idx="11">
                  <c:v>1082.6529999999998</c:v>
                </c:pt>
                <c:pt idx="12">
                  <c:v>752.88099999999997</c:v>
                </c:pt>
                <c:pt idx="13">
                  <c:v>810.56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'nthroughput-CH.CERN.N20-contine'!$C$8</c:f>
              <c:strCache>
                <c:ptCount val="1"/>
                <c:pt idx="0">
                  <c:v>Middle East</c:v>
                </c:pt>
              </c:strCache>
            </c:strRef>
          </c:tx>
          <c:xVal>
            <c:numRef>
              <c:f>'nthroughput-CH.CERN.N20-contine'!$D$1:$Q$1</c:f>
              <c:numCache>
                <c:formatCode>General</c:formatCode>
                <c:ptCount val="14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</c:numCache>
            </c:numRef>
          </c:xVal>
          <c:yVal>
            <c:numRef>
              <c:f>'nthroughput-CH.CERN.N20-contine'!$D$8:$Q$8</c:f>
              <c:numCache>
                <c:formatCode>General</c:formatCode>
                <c:ptCount val="14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2302.1859999999997</c:v>
                </c:pt>
                <c:pt idx="10">
                  <c:v>2106.252</c:v>
                </c:pt>
                <c:pt idx="11">
                  <c:v>2527.8350000000005</c:v>
                </c:pt>
                <c:pt idx="12">
                  <c:v>2463.3969999999999</c:v>
                </c:pt>
                <c:pt idx="13">
                  <c:v>1907.6379999999999</c:v>
                </c:pt>
              </c:numCache>
            </c:numRef>
          </c:yVal>
          <c:smooth val="1"/>
        </c:ser>
        <c:ser>
          <c:idx val="7"/>
          <c:order val="7"/>
          <c:tx>
            <c:strRef>
              <c:f>'nthroughput-CH.CERN.N20-contine'!$C$9</c:f>
              <c:strCache>
                <c:ptCount val="1"/>
                <c:pt idx="0">
                  <c:v>North America</c:v>
                </c:pt>
              </c:strCache>
            </c:strRef>
          </c:tx>
          <c:xVal>
            <c:numRef>
              <c:f>'nthroughput-CH.CERN.N20-contine'!$D$1:$Q$1</c:f>
              <c:numCache>
                <c:formatCode>General</c:formatCode>
                <c:ptCount val="14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</c:numCache>
            </c:numRef>
          </c:xVal>
          <c:yVal>
            <c:numRef>
              <c:f>'nthroughput-CH.CERN.N20-contine'!$D$9:$Q$9</c:f>
              <c:numCache>
                <c:formatCode>General</c:formatCode>
                <c:ptCount val="14"/>
                <c:pt idx="0">
                  <c:v>403.584</c:v>
                </c:pt>
                <c:pt idx="1">
                  <c:v>430.67899999999992</c:v>
                </c:pt>
                <c:pt idx="2">
                  <c:v>1237.48</c:v>
                </c:pt>
                <c:pt idx="3">
                  <c:v>982.00400000000002</c:v>
                </c:pt>
                <c:pt idx="4">
                  <c:v>1261.433</c:v>
                </c:pt>
                <c:pt idx="5">
                  <c:v>1373.1909999999998</c:v>
                </c:pt>
                <c:pt idx="6">
                  <c:v>2194.9859999999999</c:v>
                </c:pt>
                <c:pt idx="7">
                  <c:v>2364.498</c:v>
                </c:pt>
                <c:pt idx="8">
                  <c:v>3231.0740000000001</c:v>
                </c:pt>
                <c:pt idx="9">
                  <c:v>3385.3270000000002</c:v>
                </c:pt>
                <c:pt idx="10">
                  <c:v>2838.4259999999999</c:v>
                </c:pt>
                <c:pt idx="11">
                  <c:v>2779.5679999999998</c:v>
                </c:pt>
                <c:pt idx="12">
                  <c:v>3768.9679999999998</c:v>
                </c:pt>
                <c:pt idx="13">
                  <c:v>3503.056</c:v>
                </c:pt>
              </c:numCache>
            </c:numRef>
          </c:yVal>
          <c:smooth val="1"/>
        </c:ser>
        <c:ser>
          <c:idx val="8"/>
          <c:order val="8"/>
          <c:tx>
            <c:strRef>
              <c:f>'nthroughput-CH.CERN.N20-contine'!$C$10</c:f>
              <c:strCache>
                <c:ptCount val="1"/>
                <c:pt idx="0">
                  <c:v>Oceania</c:v>
                </c:pt>
              </c:strCache>
            </c:strRef>
          </c:tx>
          <c:xVal>
            <c:numRef>
              <c:f>'nthroughput-CH.CERN.N20-contine'!$D$1:$Q$1</c:f>
              <c:numCache>
                <c:formatCode>General</c:formatCode>
                <c:ptCount val="14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</c:numCache>
            </c:numRef>
          </c:xVal>
          <c:yVal>
            <c:numRef>
              <c:f>'nthroughput-CH.CERN.N20-contine'!$D$10:$Q$10</c:f>
              <c:numCache>
                <c:formatCode>General</c:formatCode>
                <c:ptCount val="14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344.41899999999987</c:v>
                </c:pt>
                <c:pt idx="9">
                  <c:v>1467.0839999999998</c:v>
                </c:pt>
                <c:pt idx="10">
                  <c:v>1103.4280000000001</c:v>
                </c:pt>
                <c:pt idx="11">
                  <c:v>#N/A</c:v>
                </c:pt>
                <c:pt idx="12">
                  <c:v>2461.587</c:v>
                </c:pt>
                <c:pt idx="13">
                  <c:v>2101.2950000000001</c:v>
                </c:pt>
              </c:numCache>
            </c:numRef>
          </c:yVal>
          <c:smooth val="1"/>
        </c:ser>
        <c:ser>
          <c:idx val="9"/>
          <c:order val="9"/>
          <c:tx>
            <c:strRef>
              <c:f>'nthroughput-CH.CERN.N20-contine'!$C$11</c:f>
              <c:strCache>
                <c:ptCount val="1"/>
                <c:pt idx="0">
                  <c:v>Russia</c:v>
                </c:pt>
              </c:strCache>
            </c:strRef>
          </c:tx>
          <c:xVal>
            <c:numRef>
              <c:f>'nthroughput-CH.CERN.N20-contine'!$D$1:$Q$1</c:f>
              <c:numCache>
                <c:formatCode>General</c:formatCode>
                <c:ptCount val="14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</c:numCache>
            </c:numRef>
          </c:xVal>
          <c:yVal>
            <c:numRef>
              <c:f>'nthroughput-CH.CERN.N20-contine'!$D$11:$Q$11</c:f>
              <c:numCache>
                <c:formatCode>General</c:formatCode>
                <c:ptCount val="14"/>
                <c:pt idx="0">
                  <c:v>18.893999999999995</c:v>
                </c:pt>
                <c:pt idx="1">
                  <c:v>37.991</c:v>
                </c:pt>
                <c:pt idx="2">
                  <c:v>36.480999999999995</c:v>
                </c:pt>
                <c:pt idx="3">
                  <c:v>88.10499999999999</c:v>
                </c:pt>
                <c:pt idx="4">
                  <c:v>288.70800000000003</c:v>
                </c:pt>
                <c:pt idx="5">
                  <c:v>280.58499999999992</c:v>
                </c:pt>
                <c:pt idx="6">
                  <c:v>593.58600000000001</c:v>
                </c:pt>
                <c:pt idx="7">
                  <c:v>1115.9570000000001</c:v>
                </c:pt>
                <c:pt idx="8">
                  <c:v>1907.3939999999998</c:v>
                </c:pt>
                <c:pt idx="9">
                  <c:v>1335.0889999999999</c:v>
                </c:pt>
                <c:pt idx="10">
                  <c:v>3705.5729999999999</c:v>
                </c:pt>
                <c:pt idx="11">
                  <c:v>3713.0160000000001</c:v>
                </c:pt>
                <c:pt idx="12">
                  <c:v>4743.7020000000002</c:v>
                </c:pt>
                <c:pt idx="13">
                  <c:v>3059.299</c:v>
                </c:pt>
              </c:numCache>
            </c:numRef>
          </c:yVal>
          <c:smooth val="1"/>
        </c:ser>
        <c:ser>
          <c:idx val="10"/>
          <c:order val="10"/>
          <c:tx>
            <c:strRef>
              <c:f>'nthroughput-CH.CERN.N20-contine'!$C$12</c:f>
              <c:strCache>
                <c:ptCount val="1"/>
                <c:pt idx="0">
                  <c:v>S.E. Asia</c:v>
                </c:pt>
              </c:strCache>
            </c:strRef>
          </c:tx>
          <c:xVal>
            <c:numRef>
              <c:f>'nthroughput-CH.CERN.N20-contine'!$D$1:$Q$1</c:f>
              <c:numCache>
                <c:formatCode>General</c:formatCode>
                <c:ptCount val="14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</c:numCache>
            </c:numRef>
          </c:xVal>
          <c:yVal>
            <c:numRef>
              <c:f>'nthroughput-CH.CERN.N20-contine'!$D$12:$Q$12</c:f>
              <c:numCache>
                <c:formatCode>General</c:formatCode>
                <c:ptCount val="14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32.619</c:v>
                </c:pt>
                <c:pt idx="6">
                  <c:v>172.85100000000003</c:v>
                </c:pt>
                <c:pt idx="7">
                  <c:v>307.78299999999996</c:v>
                </c:pt>
                <c:pt idx="8">
                  <c:v>364.51599999999996</c:v>
                </c:pt>
                <c:pt idx="9">
                  <c:v>400.41799999999995</c:v>
                </c:pt>
                <c:pt idx="10">
                  <c:v>376.87700000000001</c:v>
                </c:pt>
                <c:pt idx="11">
                  <c:v>612.60400000000004</c:v>
                </c:pt>
                <c:pt idx="12">
                  <c:v>665.24300000000005</c:v>
                </c:pt>
                <c:pt idx="13">
                  <c:v>472.625</c:v>
                </c:pt>
              </c:numCache>
            </c:numRef>
          </c:yVal>
          <c:smooth val="1"/>
        </c:ser>
        <c:ser>
          <c:idx val="11"/>
          <c:order val="11"/>
          <c:tx>
            <c:strRef>
              <c:f>'nthroughput-CH.CERN.N20-contine'!$C$13</c:f>
              <c:strCache>
                <c:ptCount val="1"/>
                <c:pt idx="0">
                  <c:v>South Asia</c:v>
                </c:pt>
              </c:strCache>
            </c:strRef>
          </c:tx>
          <c:xVal>
            <c:numRef>
              <c:f>'nthroughput-CH.CERN.N20-contine'!$D$1:$Q$1</c:f>
              <c:numCache>
                <c:formatCode>General</c:formatCode>
                <c:ptCount val="14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</c:numCache>
            </c:numRef>
          </c:xVal>
          <c:yVal>
            <c:numRef>
              <c:f>'nthroughput-CH.CERN.N20-contine'!$D$13:$Q$13</c:f>
              <c:numCache>
                <c:formatCode>General</c:formatCode>
                <c:ptCount val="14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47.636000000000003</c:v>
                </c:pt>
                <c:pt idx="6">
                  <c:v>80.141999999999996</c:v>
                </c:pt>
                <c:pt idx="7">
                  <c:v>104.187</c:v>
                </c:pt>
                <c:pt idx="8">
                  <c:v>924.97799999999984</c:v>
                </c:pt>
                <c:pt idx="9">
                  <c:v>477.209</c:v>
                </c:pt>
                <c:pt idx="10">
                  <c:v>452.166</c:v>
                </c:pt>
                <c:pt idx="11">
                  <c:v>561.36599999999987</c:v>
                </c:pt>
                <c:pt idx="12">
                  <c:v>686.10299999999984</c:v>
                </c:pt>
                <c:pt idx="13">
                  <c:v>911.63300000000004</c:v>
                </c:pt>
              </c:numCache>
            </c:numRef>
          </c:yVal>
          <c:smooth val="1"/>
        </c:ser>
        <c:axId val="72605696"/>
        <c:axId val="72607232"/>
      </c:scatterChart>
      <c:valAx>
        <c:axId val="72605696"/>
        <c:scaling>
          <c:orientation val="minMax"/>
          <c:max val="2011"/>
          <c:min val="1998"/>
        </c:scaling>
        <c:axPos val="b"/>
        <c:majorGridlines/>
        <c:numFmt formatCode="General" sourceLinked="1"/>
        <c:minorTickMark val="out"/>
        <c:tickLblPos val="nextTo"/>
        <c:crossAx val="72607232"/>
        <c:crosses val="autoZero"/>
        <c:crossBetween val="midCat"/>
        <c:majorUnit val="1"/>
      </c:valAx>
      <c:valAx>
        <c:axId val="72607232"/>
        <c:scaling>
          <c:logBase val="10"/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Normalized Throughput (Kbps)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87371011286959E-2"/>
              <c:y val="0.19956296883007971"/>
            </c:manualLayout>
          </c:layout>
        </c:title>
        <c:numFmt formatCode="General" sourceLinked="1"/>
        <c:minorTickMark val="out"/>
        <c:tickLblPos val="nextTo"/>
        <c:crossAx val="72605696"/>
        <c:crosses val="autoZero"/>
        <c:crossBetween val="midCat"/>
      </c:valAx>
      <c:spPr>
        <a:blipFill>
          <a:blip xmlns:r="http://schemas.openxmlformats.org/officeDocument/2006/relationships" r:embed="rId1"/>
          <a:stretch>
            <a:fillRect/>
          </a:stretch>
        </a:blipFill>
      </c:spPr>
    </c:plotArea>
    <c:legend>
      <c:legendPos val="r"/>
      <c:layout/>
    </c:legend>
    <c:plotVisOnly val="1"/>
  </c:chart>
  <c:spPr>
    <a:solidFill>
      <a:schemeClr val="bg1">
        <a:lumMod val="75000"/>
      </a:schemeClr>
    </a:solidFill>
  </c:sp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sz="1800" dirty="0" err="1"/>
              <a:t>N</a:t>
            </a:r>
            <a:r>
              <a:rPr lang="en-US" sz="1800" baseline="0" dirty="0" err="1"/>
              <a:t>Throughput</a:t>
            </a:r>
            <a:r>
              <a:rPr lang="en-US" sz="1800" baseline="0" dirty="0"/>
              <a:t> as seen from SLAC to Regions of </a:t>
            </a:r>
            <a:r>
              <a:rPr lang="en-US" sz="1800" baseline="0" dirty="0" smtClean="0"/>
              <a:t>the World</a:t>
            </a:r>
            <a:endParaRPr lang="en-US" sz="1800" dirty="0"/>
          </a:p>
        </c:rich>
      </c:tx>
      <c:layout>
        <c:manualLayout>
          <c:xMode val="edge"/>
          <c:yMode val="edge"/>
          <c:x val="9.9896103896103941E-2"/>
          <c:y val="1.8518518518518524E-2"/>
        </c:manualLayout>
      </c:layout>
      <c:overlay val="1"/>
    </c:title>
    <c:plotArea>
      <c:layout/>
      <c:scatterChart>
        <c:scatterStyle val="smoothMarker"/>
        <c:ser>
          <c:idx val="0"/>
          <c:order val="0"/>
          <c:tx>
            <c:strRef>
              <c:f>'nthroughput-EDU.SLAC.STANFORD.N'!$B$2</c:f>
              <c:strCache>
                <c:ptCount val="1"/>
                <c:pt idx="0">
                  <c:v>Africa</c:v>
                </c:pt>
              </c:strCache>
            </c:strRef>
          </c:tx>
          <c:xVal>
            <c:numRef>
              <c:f>'nthroughput-EDU.SLAC.STANFORD.N'!$C$1:$P$1</c:f>
              <c:numCache>
                <c:formatCode>General</c:formatCode>
                <c:ptCount val="14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</c:numCache>
            </c:numRef>
          </c:xVal>
          <c:yVal>
            <c:numRef>
              <c:f>'nthroughput-EDU.SLAC.STANFORD.N'!$C$2:$P$2</c:f>
              <c:numCache>
                <c:formatCode>General</c:formatCode>
                <c:ptCount val="14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87.128</c:v>
                </c:pt>
                <c:pt idx="5">
                  <c:v>157.37</c:v>
                </c:pt>
                <c:pt idx="6">
                  <c:v>105.28400000000001</c:v>
                </c:pt>
                <c:pt idx="7">
                  <c:v>114.767</c:v>
                </c:pt>
                <c:pt idx="8">
                  <c:v>107.54600000000001</c:v>
                </c:pt>
                <c:pt idx="9">
                  <c:v>133.35300000000001</c:v>
                </c:pt>
                <c:pt idx="10">
                  <c:v>157.905</c:v>
                </c:pt>
                <c:pt idx="11">
                  <c:v>167.315</c:v>
                </c:pt>
                <c:pt idx="12">
                  <c:v>226.34200000000001</c:v>
                </c:pt>
                <c:pt idx="13">
                  <c:v>318.39400000000001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'nthroughput-EDU.SLAC.STANFORD.N'!$B$3</c:f>
              <c:strCache>
                <c:ptCount val="1"/>
                <c:pt idx="0">
                  <c:v>Balkans</c:v>
                </c:pt>
              </c:strCache>
            </c:strRef>
          </c:tx>
          <c:xVal>
            <c:numRef>
              <c:f>'nthroughput-EDU.SLAC.STANFORD.N'!$C$1:$P$1</c:f>
              <c:numCache>
                <c:formatCode>General</c:formatCode>
                <c:ptCount val="14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</c:numCache>
            </c:numRef>
          </c:xVal>
          <c:yVal>
            <c:numRef>
              <c:f>'nthroughput-EDU.SLAC.STANFORD.N'!$C$3:$P$3</c:f>
              <c:numCache>
                <c:formatCode>General</c:formatCode>
                <c:ptCount val="14"/>
                <c:pt idx="0">
                  <c:v>#N/A</c:v>
                </c:pt>
                <c:pt idx="1">
                  <c:v>206.72</c:v>
                </c:pt>
                <c:pt idx="2">
                  <c:v>0</c:v>
                </c:pt>
                <c:pt idx="3">
                  <c:v>327.89600000000002</c:v>
                </c:pt>
                <c:pt idx="4">
                  <c:v>477.61599999999999</c:v>
                </c:pt>
                <c:pt idx="5">
                  <c:v>657.24</c:v>
                </c:pt>
                <c:pt idx="6">
                  <c:v>1444.1679999999999</c:v>
                </c:pt>
                <c:pt idx="7">
                  <c:v>658.54499999999996</c:v>
                </c:pt>
                <c:pt idx="8">
                  <c:v>1840.5650000000001</c:v>
                </c:pt>
                <c:pt idx="9">
                  <c:v>1219.8030000000001</c:v>
                </c:pt>
                <c:pt idx="10">
                  <c:v>1126.1859999999999</c:v>
                </c:pt>
                <c:pt idx="11">
                  <c:v>1111.0139999999999</c:v>
                </c:pt>
                <c:pt idx="12">
                  <c:v>1146.1320000000001</c:v>
                </c:pt>
                <c:pt idx="13">
                  <c:v>1092.05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'nthroughput-EDU.SLAC.STANFORD.N'!$B$4</c:f>
              <c:strCache>
                <c:ptCount val="1"/>
                <c:pt idx="0">
                  <c:v>Central Asia</c:v>
                </c:pt>
              </c:strCache>
            </c:strRef>
          </c:tx>
          <c:xVal>
            <c:numRef>
              <c:f>'nthroughput-EDU.SLAC.STANFORD.N'!$C$1:$P$1</c:f>
              <c:numCache>
                <c:formatCode>General</c:formatCode>
                <c:ptCount val="14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</c:numCache>
            </c:numRef>
          </c:xVal>
          <c:yVal>
            <c:numRef>
              <c:f>'nthroughput-EDU.SLAC.STANFORD.N'!$C$4:$P$4</c:f>
              <c:numCache>
                <c:formatCode>General</c:formatCode>
                <c:ptCount val="14"/>
                <c:pt idx="0">
                  <c:v>#N/A</c:v>
                </c:pt>
                <c:pt idx="1">
                  <c:v>46.256</c:v>
                </c:pt>
                <c:pt idx="2">
                  <c:v>62.493000000000002</c:v>
                </c:pt>
                <c:pt idx="3">
                  <c:v>70.772000000000006</c:v>
                </c:pt>
                <c:pt idx="4">
                  <c:v>71.992000000000004</c:v>
                </c:pt>
                <c:pt idx="5">
                  <c:v>143.517</c:v>
                </c:pt>
                <c:pt idx="6">
                  <c:v>75.852000000000004</c:v>
                </c:pt>
                <c:pt idx="7">
                  <c:v>84.992000000000004</c:v>
                </c:pt>
                <c:pt idx="8">
                  <c:v>235.43799999999999</c:v>
                </c:pt>
                <c:pt idx="9">
                  <c:v>162.477</c:v>
                </c:pt>
                <c:pt idx="10">
                  <c:v>292.18900000000002</c:v>
                </c:pt>
                <c:pt idx="11">
                  <c:v>272.51100000000002</c:v>
                </c:pt>
                <c:pt idx="12">
                  <c:v>267.387</c:v>
                </c:pt>
                <c:pt idx="13">
                  <c:v>656.45799999999997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'nthroughput-EDU.SLAC.STANFORD.N'!$B$5</c:f>
              <c:strCache>
                <c:ptCount val="1"/>
                <c:pt idx="0">
                  <c:v>East Asia</c:v>
                </c:pt>
              </c:strCache>
            </c:strRef>
          </c:tx>
          <c:xVal>
            <c:numRef>
              <c:f>'nthroughput-EDU.SLAC.STANFORD.N'!$C$1:$P$1</c:f>
              <c:numCache>
                <c:formatCode>General</c:formatCode>
                <c:ptCount val="14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</c:numCache>
            </c:numRef>
          </c:xVal>
          <c:yVal>
            <c:numRef>
              <c:f>'nthroughput-EDU.SLAC.STANFORD.N'!$C$5:$P$5</c:f>
              <c:numCache>
                <c:formatCode>General</c:formatCode>
                <c:ptCount val="14"/>
                <c:pt idx="0">
                  <c:v>59.017000000000003</c:v>
                </c:pt>
                <c:pt idx="1">
                  <c:v>394.38299999999998</c:v>
                </c:pt>
                <c:pt idx="2">
                  <c:v>626.01800000000003</c:v>
                </c:pt>
                <c:pt idx="3">
                  <c:v>481.78800000000001</c:v>
                </c:pt>
                <c:pt idx="4">
                  <c:v>1164.8800000000001</c:v>
                </c:pt>
                <c:pt idx="5">
                  <c:v>820.13</c:v>
                </c:pt>
                <c:pt idx="6">
                  <c:v>1182.2929999999999</c:v>
                </c:pt>
                <c:pt idx="7">
                  <c:v>661.91300000000001</c:v>
                </c:pt>
                <c:pt idx="8">
                  <c:v>2091.1669999999999</c:v>
                </c:pt>
                <c:pt idx="9">
                  <c:v>1360.6780000000001</c:v>
                </c:pt>
                <c:pt idx="10">
                  <c:v>2381.973</c:v>
                </c:pt>
                <c:pt idx="11">
                  <c:v>1866.6130000000001</c:v>
                </c:pt>
                <c:pt idx="12">
                  <c:v>2149.2930000000001</c:v>
                </c:pt>
                <c:pt idx="13">
                  <c:v>1706.2349999999999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'nthroughput-EDU.SLAC.STANFORD.N'!$B$6</c:f>
              <c:strCache>
                <c:ptCount val="1"/>
                <c:pt idx="0">
                  <c:v>Europe</c:v>
                </c:pt>
              </c:strCache>
            </c:strRef>
          </c:tx>
          <c:xVal>
            <c:numRef>
              <c:f>'nthroughput-EDU.SLAC.STANFORD.N'!$C$1:$P$1</c:f>
              <c:numCache>
                <c:formatCode>General</c:formatCode>
                <c:ptCount val="14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</c:numCache>
            </c:numRef>
          </c:xVal>
          <c:yVal>
            <c:numRef>
              <c:f>'nthroughput-EDU.SLAC.STANFORD.N'!$C$6:$P$6</c:f>
              <c:numCache>
                <c:formatCode>General</c:formatCode>
                <c:ptCount val="14"/>
                <c:pt idx="0">
                  <c:v>256.36399999999998</c:v>
                </c:pt>
                <c:pt idx="1">
                  <c:v>420.89400000000001</c:v>
                </c:pt>
                <c:pt idx="2">
                  <c:v>243.762</c:v>
                </c:pt>
                <c:pt idx="3">
                  <c:v>631.28399999999999</c:v>
                </c:pt>
                <c:pt idx="4">
                  <c:v>1379.56</c:v>
                </c:pt>
                <c:pt idx="5">
                  <c:v>1199.518</c:v>
                </c:pt>
                <c:pt idx="6">
                  <c:v>1749.1569999999999</c:v>
                </c:pt>
                <c:pt idx="7">
                  <c:v>797.57</c:v>
                </c:pt>
                <c:pt idx="8">
                  <c:v>2006.133</c:v>
                </c:pt>
                <c:pt idx="9">
                  <c:v>1544.9069999999999</c:v>
                </c:pt>
                <c:pt idx="10">
                  <c:v>2283.2809999999999</c:v>
                </c:pt>
                <c:pt idx="11">
                  <c:v>2485.8029999999999</c:v>
                </c:pt>
                <c:pt idx="12">
                  <c:v>2484.4409999999998</c:v>
                </c:pt>
                <c:pt idx="13">
                  <c:v>2301.645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'nthroughput-EDU.SLAC.STANFORD.N'!$B$7</c:f>
              <c:strCache>
                <c:ptCount val="1"/>
                <c:pt idx="0">
                  <c:v>Latin America</c:v>
                </c:pt>
              </c:strCache>
            </c:strRef>
          </c:tx>
          <c:xVal>
            <c:numRef>
              <c:f>'nthroughput-EDU.SLAC.STANFORD.N'!$C$1:$P$1</c:f>
              <c:numCache>
                <c:formatCode>General</c:formatCode>
                <c:ptCount val="14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</c:numCache>
            </c:numRef>
          </c:xVal>
          <c:yVal>
            <c:numRef>
              <c:f>'nthroughput-EDU.SLAC.STANFORD.N'!$C$7:$P$7</c:f>
              <c:numCache>
                <c:formatCode>General</c:formatCode>
                <c:ptCount val="14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471.32499999999999</c:v>
                </c:pt>
                <c:pt idx="5">
                  <c:v>284.286</c:v>
                </c:pt>
                <c:pt idx="6">
                  <c:v>694.101</c:v>
                </c:pt>
                <c:pt idx="7">
                  <c:v>494.58100000000002</c:v>
                </c:pt>
                <c:pt idx="8">
                  <c:v>800.98599999999999</c:v>
                </c:pt>
                <c:pt idx="9">
                  <c:v>770.43700000000001</c:v>
                </c:pt>
                <c:pt idx="10">
                  <c:v>737.79499999999996</c:v>
                </c:pt>
                <c:pt idx="11">
                  <c:v>945.43499999999995</c:v>
                </c:pt>
                <c:pt idx="12">
                  <c:v>809.51800000000003</c:v>
                </c:pt>
                <c:pt idx="13">
                  <c:v>1145.519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'nthroughput-EDU.SLAC.STANFORD.N'!$B$8</c:f>
              <c:strCache>
                <c:ptCount val="1"/>
                <c:pt idx="0">
                  <c:v>Middle East</c:v>
                </c:pt>
              </c:strCache>
            </c:strRef>
          </c:tx>
          <c:xVal>
            <c:numRef>
              <c:f>'nthroughput-EDU.SLAC.STANFORD.N'!$C$1:$P$1</c:f>
              <c:numCache>
                <c:formatCode>General</c:formatCode>
                <c:ptCount val="14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</c:numCache>
            </c:numRef>
          </c:xVal>
          <c:yVal>
            <c:numRef>
              <c:f>'nthroughput-EDU.SLAC.STANFORD.N'!$C$8:$P$8</c:f>
              <c:numCache>
                <c:formatCode>General</c:formatCode>
                <c:ptCount val="14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111.375</c:v>
                </c:pt>
                <c:pt idx="5">
                  <c:v>173.751</c:v>
                </c:pt>
                <c:pt idx="6">
                  <c:v>555.774</c:v>
                </c:pt>
                <c:pt idx="7">
                  <c:v>561.47299999999996</c:v>
                </c:pt>
                <c:pt idx="8">
                  <c:v>948.27700000000004</c:v>
                </c:pt>
                <c:pt idx="9">
                  <c:v>443.78300000000002</c:v>
                </c:pt>
                <c:pt idx="10">
                  <c:v>606.625</c:v>
                </c:pt>
                <c:pt idx="11">
                  <c:v>753.38499999999999</c:v>
                </c:pt>
                <c:pt idx="12">
                  <c:v>695.15700000000004</c:v>
                </c:pt>
                <c:pt idx="13">
                  <c:v>691.16600000000005</c:v>
                </c:pt>
              </c:numCache>
            </c:numRef>
          </c:yVal>
          <c:smooth val="1"/>
        </c:ser>
        <c:ser>
          <c:idx val="7"/>
          <c:order val="7"/>
          <c:tx>
            <c:strRef>
              <c:f>'nthroughput-EDU.SLAC.STANFORD.N'!$B$9</c:f>
              <c:strCache>
                <c:ptCount val="1"/>
                <c:pt idx="0">
                  <c:v>North America</c:v>
                </c:pt>
              </c:strCache>
            </c:strRef>
          </c:tx>
          <c:xVal>
            <c:numRef>
              <c:f>'nthroughput-EDU.SLAC.STANFORD.N'!$C$1:$P$1</c:f>
              <c:numCache>
                <c:formatCode>General</c:formatCode>
                <c:ptCount val="14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</c:numCache>
            </c:numRef>
          </c:xVal>
          <c:yVal>
            <c:numRef>
              <c:f>'nthroughput-EDU.SLAC.STANFORD.N'!$C$9:$P$9</c:f>
              <c:numCache>
                <c:formatCode>General</c:formatCode>
                <c:ptCount val="14"/>
                <c:pt idx="0">
                  <c:v>1965.1590000000001</c:v>
                </c:pt>
                <c:pt idx="1">
                  <c:v>2356.4879999999998</c:v>
                </c:pt>
                <c:pt idx="2">
                  <c:v>2404.98</c:v>
                </c:pt>
                <c:pt idx="3">
                  <c:v>3668.654</c:v>
                </c:pt>
                <c:pt idx="4">
                  <c:v>7280.174</c:v>
                </c:pt>
                <c:pt idx="5">
                  <c:v>5997.0069999999996</c:v>
                </c:pt>
                <c:pt idx="6">
                  <c:v>7473.7510000000002</c:v>
                </c:pt>
                <c:pt idx="7">
                  <c:v>3190.7060000000001</c:v>
                </c:pt>
                <c:pt idx="8">
                  <c:v>10554.207</c:v>
                </c:pt>
                <c:pt idx="9">
                  <c:v>9564.1849999999995</c:v>
                </c:pt>
                <c:pt idx="10">
                  <c:v>11182.245000000001</c:v>
                </c:pt>
                <c:pt idx="11">
                  <c:v>11264.285</c:v>
                </c:pt>
                <c:pt idx="12">
                  <c:v>11627.897000000001</c:v>
                </c:pt>
                <c:pt idx="13">
                  <c:v>13012.027</c:v>
                </c:pt>
              </c:numCache>
            </c:numRef>
          </c:yVal>
          <c:smooth val="1"/>
        </c:ser>
        <c:ser>
          <c:idx val="8"/>
          <c:order val="8"/>
          <c:tx>
            <c:strRef>
              <c:f>'nthroughput-EDU.SLAC.STANFORD.N'!$B$10</c:f>
              <c:strCache>
                <c:ptCount val="1"/>
                <c:pt idx="0">
                  <c:v>Oceania</c:v>
                </c:pt>
              </c:strCache>
            </c:strRef>
          </c:tx>
          <c:xVal>
            <c:numRef>
              <c:f>'nthroughput-EDU.SLAC.STANFORD.N'!$C$1:$P$1</c:f>
              <c:numCache>
                <c:formatCode>General</c:formatCode>
                <c:ptCount val="14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</c:numCache>
            </c:numRef>
          </c:xVal>
          <c:yVal>
            <c:numRef>
              <c:f>'nthroughput-EDU.SLAC.STANFORD.N'!$C$10:$P$10</c:f>
              <c:numCache>
                <c:formatCode>General</c:formatCode>
                <c:ptCount val="14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474.63400000000001</c:v>
                </c:pt>
                <c:pt idx="5">
                  <c:v>453.07799999999997</c:v>
                </c:pt>
                <c:pt idx="6">
                  <c:v>494.93599999999998</c:v>
                </c:pt>
                <c:pt idx="7">
                  <c:v>438.68700000000001</c:v>
                </c:pt>
                <c:pt idx="8">
                  <c:v>575.75400000000002</c:v>
                </c:pt>
                <c:pt idx="9">
                  <c:v>4262.5029999999997</c:v>
                </c:pt>
                <c:pt idx="10">
                  <c:v>3225.6260000000002</c:v>
                </c:pt>
                <c:pt idx="11">
                  <c:v>2187.7890000000002</c:v>
                </c:pt>
                <c:pt idx="12">
                  <c:v>4915.99</c:v>
                </c:pt>
                <c:pt idx="13">
                  <c:v>2991.355</c:v>
                </c:pt>
              </c:numCache>
            </c:numRef>
          </c:yVal>
          <c:smooth val="1"/>
        </c:ser>
        <c:ser>
          <c:idx val="9"/>
          <c:order val="9"/>
          <c:tx>
            <c:strRef>
              <c:f>'nthroughput-EDU.SLAC.STANFORD.N'!$B$11</c:f>
              <c:strCache>
                <c:ptCount val="1"/>
                <c:pt idx="0">
                  <c:v>Russia</c:v>
                </c:pt>
              </c:strCache>
            </c:strRef>
          </c:tx>
          <c:xVal>
            <c:numRef>
              <c:f>'nthroughput-EDU.SLAC.STANFORD.N'!$C$1:$P$1</c:f>
              <c:numCache>
                <c:formatCode>General</c:formatCode>
                <c:ptCount val="14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</c:numCache>
            </c:numRef>
          </c:xVal>
          <c:yVal>
            <c:numRef>
              <c:f>'nthroughput-EDU.SLAC.STANFORD.N'!$C$11:$P$11</c:f>
              <c:numCache>
                <c:formatCode>General</c:formatCode>
                <c:ptCount val="14"/>
                <c:pt idx="0">
                  <c:v>27.817</c:v>
                </c:pt>
                <c:pt idx="1">
                  <c:v>31.081</c:v>
                </c:pt>
                <c:pt idx="2">
                  <c:v>50.078000000000003</c:v>
                </c:pt>
                <c:pt idx="3">
                  <c:v>146.255</c:v>
                </c:pt>
                <c:pt idx="4">
                  <c:v>260.42899999999997</c:v>
                </c:pt>
                <c:pt idx="5">
                  <c:v>645.73699999999997</c:v>
                </c:pt>
                <c:pt idx="6">
                  <c:v>571.15099999999995</c:v>
                </c:pt>
                <c:pt idx="7">
                  <c:v>438.19400000000002</c:v>
                </c:pt>
                <c:pt idx="8">
                  <c:v>670.65200000000004</c:v>
                </c:pt>
                <c:pt idx="9">
                  <c:v>560.46699999999998</c:v>
                </c:pt>
                <c:pt idx="10">
                  <c:v>537.32899999999995</c:v>
                </c:pt>
                <c:pt idx="11">
                  <c:v>661.42899999999997</c:v>
                </c:pt>
                <c:pt idx="12">
                  <c:v>712.70799999999997</c:v>
                </c:pt>
                <c:pt idx="13">
                  <c:v>1105.877</c:v>
                </c:pt>
              </c:numCache>
            </c:numRef>
          </c:yVal>
          <c:smooth val="1"/>
        </c:ser>
        <c:ser>
          <c:idx val="10"/>
          <c:order val="10"/>
          <c:tx>
            <c:strRef>
              <c:f>'nthroughput-EDU.SLAC.STANFORD.N'!$B$12</c:f>
              <c:strCache>
                <c:ptCount val="1"/>
                <c:pt idx="0">
                  <c:v>S.E. Asia</c:v>
                </c:pt>
              </c:strCache>
            </c:strRef>
          </c:tx>
          <c:xVal>
            <c:numRef>
              <c:f>'nthroughput-EDU.SLAC.STANFORD.N'!$C$1:$P$1</c:f>
              <c:numCache>
                <c:formatCode>General</c:formatCode>
                <c:ptCount val="14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</c:numCache>
            </c:numRef>
          </c:xVal>
          <c:yVal>
            <c:numRef>
              <c:f>'nthroughput-EDU.SLAC.STANFORD.N'!$C$12:$P$12</c:f>
              <c:numCache>
                <c:formatCode>General</c:formatCode>
                <c:ptCount val="14"/>
                <c:pt idx="0">
                  <c:v>#N/A</c:v>
                </c:pt>
                <c:pt idx="1">
                  <c:v>118.105</c:v>
                </c:pt>
                <c:pt idx="2">
                  <c:v>#N/A</c:v>
                </c:pt>
                <c:pt idx="3">
                  <c:v>195.42500000000001</c:v>
                </c:pt>
                <c:pt idx="4">
                  <c:v>195.642</c:v>
                </c:pt>
                <c:pt idx="5">
                  <c:v>169.55</c:v>
                </c:pt>
                <c:pt idx="6">
                  <c:v>344.59</c:v>
                </c:pt>
                <c:pt idx="7">
                  <c:v>446.53800000000001</c:v>
                </c:pt>
                <c:pt idx="8">
                  <c:v>341.66399999999999</c:v>
                </c:pt>
                <c:pt idx="9">
                  <c:v>408.59300000000002</c:v>
                </c:pt>
                <c:pt idx="10">
                  <c:v>429.65800000000002</c:v>
                </c:pt>
                <c:pt idx="11">
                  <c:v>503.89299999999997</c:v>
                </c:pt>
                <c:pt idx="12">
                  <c:v>781.13800000000003</c:v>
                </c:pt>
                <c:pt idx="13">
                  <c:v>815.06</c:v>
                </c:pt>
              </c:numCache>
            </c:numRef>
          </c:yVal>
          <c:smooth val="1"/>
        </c:ser>
        <c:ser>
          <c:idx val="11"/>
          <c:order val="11"/>
          <c:tx>
            <c:strRef>
              <c:f>'nthroughput-EDU.SLAC.STANFORD.N'!$B$13</c:f>
              <c:strCache>
                <c:ptCount val="1"/>
                <c:pt idx="0">
                  <c:v>South Asia</c:v>
                </c:pt>
              </c:strCache>
            </c:strRef>
          </c:tx>
          <c:xVal>
            <c:numRef>
              <c:f>'nthroughput-EDU.SLAC.STANFORD.N'!$C$1:$P$1</c:f>
              <c:numCache>
                <c:formatCode>General</c:formatCode>
                <c:ptCount val="14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</c:numCache>
            </c:numRef>
          </c:xVal>
          <c:yVal>
            <c:numRef>
              <c:f>'nthroughput-EDU.SLAC.STANFORD.N'!$C$13:$P$13</c:f>
              <c:numCache>
                <c:formatCode>General</c:formatCode>
                <c:ptCount val="14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32.643000000000001</c:v>
                </c:pt>
                <c:pt idx="5">
                  <c:v>143.94800000000001</c:v>
                </c:pt>
                <c:pt idx="6">
                  <c:v>80.162999999999997</c:v>
                </c:pt>
                <c:pt idx="7">
                  <c:v>87.481999999999999</c:v>
                </c:pt>
                <c:pt idx="8">
                  <c:v>346.988</c:v>
                </c:pt>
                <c:pt idx="9">
                  <c:v>247.798</c:v>
                </c:pt>
                <c:pt idx="10">
                  <c:v>198.53800000000001</c:v>
                </c:pt>
                <c:pt idx="11">
                  <c:v>291.21300000000002</c:v>
                </c:pt>
                <c:pt idx="12">
                  <c:v>362.18099999999998</c:v>
                </c:pt>
                <c:pt idx="13">
                  <c:v>523.46900000000005</c:v>
                </c:pt>
              </c:numCache>
            </c:numRef>
          </c:yVal>
          <c:smooth val="1"/>
        </c:ser>
        <c:axId val="53299456"/>
        <c:axId val="53302400"/>
      </c:scatterChart>
      <c:valAx>
        <c:axId val="53299456"/>
        <c:scaling>
          <c:orientation val="minMax"/>
          <c:max val="2011"/>
          <c:min val="1998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53302400"/>
        <c:crosses val="autoZero"/>
        <c:crossBetween val="midCat"/>
        <c:majorUnit val="1"/>
      </c:valAx>
      <c:valAx>
        <c:axId val="53302400"/>
        <c:scaling>
          <c:logBase val="10"/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/>
                  <a:t>NThroughput (Kbps)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53299456"/>
        <c:crosses val="autoZero"/>
        <c:crossBetween val="midCat"/>
      </c:valAx>
      <c:spPr>
        <a:blipFill>
          <a:blip xmlns:r="http://schemas.openxmlformats.org/officeDocument/2006/relationships" r:embed="rId1"/>
          <a:stretch>
            <a:fillRect/>
          </a:stretch>
        </a:blipFill>
      </c:spPr>
    </c:plotArea>
    <c:legend>
      <c:legendPos val="r"/>
      <c:layout/>
      <c:txPr>
        <a:bodyPr/>
        <a:lstStyle/>
        <a:p>
          <a:pPr>
            <a:defRPr b="1"/>
          </a:pPr>
          <a:endParaRPr lang="en-US"/>
        </a:p>
      </c:txPr>
    </c:legend>
    <c:plotVisOnly val="1"/>
  </c:chart>
  <c:spPr>
    <a:solidFill>
      <a:sysClr val="window" lastClr="FFFFFF">
        <a:lumMod val="85000"/>
      </a:sysClr>
    </a:solidFill>
  </c:spPr>
  <c:externalData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0.26667</cdr:x>
      <cdr:y>0.81395</cdr:y>
    </cdr:from>
    <cdr:to>
      <cdr:x>0.3619</cdr:x>
      <cdr:y>0.88372</cdr:y>
    </cdr:to>
    <cdr:sp macro="" textlink="">
      <cdr:nvSpPr>
        <cdr:cNvPr id="2" name="Rectangular Callout 1"/>
        <cdr:cNvSpPr/>
      </cdr:nvSpPr>
      <cdr:spPr>
        <a:xfrm xmlns:a="http://schemas.openxmlformats.org/drawingml/2006/main">
          <a:off x="2133600" y="2667000"/>
          <a:ext cx="762000" cy="228600"/>
        </a:xfrm>
        <a:prstGeom xmlns:a="http://schemas.openxmlformats.org/drawingml/2006/main" prst="wedgeRectCallout">
          <a:avLst>
            <a:gd name="adj1" fmla="val -63257"/>
            <a:gd name="adj2" fmla="val -244571"/>
          </a:avLst>
        </a:prstGeom>
        <a:noFill xmlns:a="http://schemas.openxmlformats.org/drawingml/2006/main"/>
        <a:ln xmlns:a="http://schemas.openxmlformats.org/drawingml/2006/main">
          <a:solidFill>
            <a:schemeClr val="accent3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900" b="1" dirty="0" smtClean="0">
              <a:solidFill>
                <a:schemeClr val="accent3"/>
              </a:solidFill>
            </a:rPr>
            <a:t>Central Asia</a:t>
          </a:r>
          <a:endParaRPr lang="en-US" sz="900" b="1" dirty="0">
            <a:solidFill>
              <a:schemeClr val="accent3"/>
            </a:solidFill>
          </a:endParaRPr>
        </a:p>
      </cdr:txBody>
    </cdr:sp>
  </cdr:relSizeAnchor>
  <cdr:relSizeAnchor xmlns:cdr="http://schemas.openxmlformats.org/drawingml/2006/chartDrawing">
    <cdr:from>
      <cdr:x>0.32381</cdr:x>
      <cdr:y>0.72093</cdr:y>
    </cdr:from>
    <cdr:to>
      <cdr:x>0.41905</cdr:x>
      <cdr:y>0.7907</cdr:y>
    </cdr:to>
    <cdr:sp macro="" textlink="">
      <cdr:nvSpPr>
        <cdr:cNvPr id="3" name="Rectangular Callout 2"/>
        <cdr:cNvSpPr/>
      </cdr:nvSpPr>
      <cdr:spPr>
        <a:xfrm xmlns:a="http://schemas.openxmlformats.org/drawingml/2006/main">
          <a:off x="2590800" y="2362200"/>
          <a:ext cx="762000" cy="228600"/>
        </a:xfrm>
        <a:prstGeom xmlns:a="http://schemas.openxmlformats.org/drawingml/2006/main" prst="wedgeRectCallout">
          <a:avLst>
            <a:gd name="adj1" fmla="val -73561"/>
            <a:gd name="adj2" fmla="val -50632"/>
          </a:avLst>
        </a:prstGeom>
        <a:noFill xmlns:a="http://schemas.openxmlformats.org/drawingml/2006/main"/>
        <a:ln xmlns:a="http://schemas.openxmlformats.org/drawingml/2006/main">
          <a:solidFill>
            <a:schemeClr val="accent6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900" b="1" dirty="0" smtClean="0">
              <a:solidFill>
                <a:schemeClr val="accent6"/>
              </a:solidFill>
            </a:rPr>
            <a:t>South Asia</a:t>
          </a:r>
          <a:endParaRPr lang="en-US" sz="900" b="1" dirty="0">
            <a:solidFill>
              <a:schemeClr val="accent6"/>
            </a:solidFill>
          </a:endParaRPr>
        </a:p>
      </cdr:txBody>
    </cdr:sp>
  </cdr:relSizeAnchor>
  <cdr:relSizeAnchor xmlns:cdr="http://schemas.openxmlformats.org/drawingml/2006/chartDrawing">
    <cdr:from>
      <cdr:x>0.09524</cdr:x>
      <cdr:y>0.16279</cdr:y>
    </cdr:from>
    <cdr:to>
      <cdr:x>0.22857</cdr:x>
      <cdr:y>0.23256</cdr:y>
    </cdr:to>
    <cdr:sp macro="" textlink="">
      <cdr:nvSpPr>
        <cdr:cNvPr id="4" name="Rectangular Callout 3"/>
        <cdr:cNvSpPr/>
      </cdr:nvSpPr>
      <cdr:spPr>
        <a:xfrm xmlns:a="http://schemas.openxmlformats.org/drawingml/2006/main">
          <a:off x="762000" y="533400"/>
          <a:ext cx="1066800" cy="228600"/>
        </a:xfrm>
        <a:prstGeom xmlns:a="http://schemas.openxmlformats.org/drawingml/2006/main" prst="wedgeRectCallout">
          <a:avLst>
            <a:gd name="adj1" fmla="val -8712"/>
            <a:gd name="adj2" fmla="val 131187"/>
          </a:avLst>
        </a:prstGeom>
        <a:noFill xmlns:a="http://schemas.openxmlformats.org/drawingml/2006/main"/>
        <a:ln xmlns:a="http://schemas.openxmlformats.org/drawingml/2006/main">
          <a:solidFill>
            <a:schemeClr val="accent2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dirty="0" smtClean="0">
              <a:solidFill>
                <a:schemeClr val="accent2"/>
              </a:solidFill>
            </a:rPr>
            <a:t>North America</a:t>
          </a:r>
          <a:endParaRPr lang="en-US" dirty="0">
            <a:solidFill>
              <a:schemeClr val="accent2"/>
            </a:solidFill>
          </a:endParaRPr>
        </a:p>
      </cdr:txBody>
    </cdr:sp>
  </cdr:relSizeAnchor>
  <cdr:relSizeAnchor xmlns:cdr="http://schemas.openxmlformats.org/drawingml/2006/chartDrawing">
    <cdr:from>
      <cdr:x>0.09524</cdr:x>
      <cdr:y>0.34884</cdr:y>
    </cdr:from>
    <cdr:to>
      <cdr:x>0.1619</cdr:x>
      <cdr:y>0.4186</cdr:y>
    </cdr:to>
    <cdr:sp macro="" textlink="">
      <cdr:nvSpPr>
        <cdr:cNvPr id="5" name="Rectangular Callout 4"/>
        <cdr:cNvSpPr/>
      </cdr:nvSpPr>
      <cdr:spPr>
        <a:xfrm xmlns:a="http://schemas.openxmlformats.org/drawingml/2006/main">
          <a:off x="762000" y="1143000"/>
          <a:ext cx="533400" cy="228600"/>
        </a:xfrm>
        <a:prstGeom xmlns:a="http://schemas.openxmlformats.org/drawingml/2006/main" prst="wedgeRectCallout">
          <a:avLst>
            <a:gd name="adj1" fmla="val -34301"/>
            <a:gd name="adj2" fmla="val 171591"/>
          </a:avLst>
        </a:prstGeom>
        <a:noFill xmlns:a="http://schemas.openxmlformats.org/drawingml/2006/main"/>
        <a:ln xmlns:a="http://schemas.openxmlformats.org/drawingml/2006/main">
          <a:solidFill>
            <a:schemeClr val="accent5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900" b="1" dirty="0" smtClean="0">
              <a:solidFill>
                <a:schemeClr val="accent5">
                  <a:lumMod val="75000"/>
                </a:schemeClr>
              </a:solidFill>
            </a:rPr>
            <a:t>Europe</a:t>
          </a:r>
          <a:endParaRPr lang="en-US" sz="900" b="1" dirty="0">
            <a:solidFill>
              <a:schemeClr val="accent5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0.19048</cdr:x>
      <cdr:y>0.30233</cdr:y>
    </cdr:from>
    <cdr:to>
      <cdr:x>0.26667</cdr:x>
      <cdr:y>0.37209</cdr:y>
    </cdr:to>
    <cdr:sp macro="" textlink="">
      <cdr:nvSpPr>
        <cdr:cNvPr id="6" name="Rectangular Callout 5"/>
        <cdr:cNvSpPr/>
      </cdr:nvSpPr>
      <cdr:spPr>
        <a:xfrm xmlns:a="http://schemas.openxmlformats.org/drawingml/2006/main">
          <a:off x="1524000" y="990600"/>
          <a:ext cx="609600" cy="228600"/>
        </a:xfrm>
        <a:prstGeom xmlns:a="http://schemas.openxmlformats.org/drawingml/2006/main" prst="wedgeRectCallout">
          <a:avLst>
            <a:gd name="adj1" fmla="val -11743"/>
            <a:gd name="adj2" fmla="val 171591"/>
          </a:avLst>
        </a:prstGeom>
        <a:noFill xmlns:a="http://schemas.openxmlformats.org/drawingml/2006/main"/>
        <a:ln xmlns:a="http://schemas.openxmlformats.org/drawingml/2006/main">
          <a:solidFill>
            <a:schemeClr val="accent4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900" b="1" dirty="0" smtClean="0">
              <a:solidFill>
                <a:schemeClr val="accent4">
                  <a:lumMod val="75000"/>
                </a:schemeClr>
              </a:solidFill>
            </a:rPr>
            <a:t>East Asia</a:t>
          </a:r>
          <a:endParaRPr lang="en-US" sz="900" b="1" dirty="0">
            <a:solidFill>
              <a:schemeClr val="accent4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0.37143</cdr:x>
      <cdr:y>0.23256</cdr:y>
    </cdr:from>
    <cdr:to>
      <cdr:x>0.44762</cdr:x>
      <cdr:y>0.30233</cdr:y>
    </cdr:to>
    <cdr:sp macro="" textlink="">
      <cdr:nvSpPr>
        <cdr:cNvPr id="7" name="Rectangular Callout 6"/>
        <cdr:cNvSpPr/>
      </cdr:nvSpPr>
      <cdr:spPr>
        <a:xfrm xmlns:a="http://schemas.openxmlformats.org/drawingml/2006/main">
          <a:off x="2971800" y="762000"/>
          <a:ext cx="609600" cy="228600"/>
        </a:xfrm>
        <a:prstGeom xmlns:a="http://schemas.openxmlformats.org/drawingml/2006/main" prst="wedgeRectCallout">
          <a:avLst>
            <a:gd name="adj1" fmla="val 171591"/>
            <a:gd name="adj2" fmla="val 30177"/>
          </a:avLst>
        </a:prstGeom>
        <a:noFill xmlns:a="http://schemas.openxmlformats.org/drawingml/2006/main"/>
        <a:ln xmlns:a="http://schemas.openxmlformats.org/drawingml/2006/main">
          <a:solidFill>
            <a:srgbClr val="95B8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900" b="1" dirty="0" smtClean="0">
              <a:solidFill>
                <a:schemeClr val="accent3">
                  <a:lumMod val="50000"/>
                </a:schemeClr>
              </a:solidFill>
            </a:rPr>
            <a:t>Oceania</a:t>
          </a:r>
          <a:endParaRPr lang="en-US" sz="900" b="1" dirty="0">
            <a:solidFill>
              <a:schemeClr val="accent3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0.39048</cdr:x>
      <cdr:y>0.81395</cdr:y>
    </cdr:from>
    <cdr:to>
      <cdr:x>0.45714</cdr:x>
      <cdr:y>0.88372</cdr:y>
    </cdr:to>
    <cdr:sp macro="" textlink="">
      <cdr:nvSpPr>
        <cdr:cNvPr id="8" name="Rectangular Callout 7"/>
        <cdr:cNvSpPr/>
      </cdr:nvSpPr>
      <cdr:spPr>
        <a:xfrm xmlns:a="http://schemas.openxmlformats.org/drawingml/2006/main">
          <a:off x="3124200" y="2667000"/>
          <a:ext cx="533400" cy="228600"/>
        </a:xfrm>
        <a:prstGeom xmlns:a="http://schemas.openxmlformats.org/drawingml/2006/main" prst="wedgeRectCallout">
          <a:avLst>
            <a:gd name="adj1" fmla="val 60553"/>
            <a:gd name="adj2" fmla="val -337501"/>
          </a:avLst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900" b="1" dirty="0" smtClean="0">
              <a:solidFill>
                <a:schemeClr val="tx2"/>
              </a:solidFill>
            </a:rPr>
            <a:t>Africa</a:t>
          </a:r>
          <a:endParaRPr lang="en-US" sz="900" b="1" dirty="0">
            <a:solidFill>
              <a:schemeClr val="tx2"/>
            </a:solidFill>
          </a:endParaRPr>
        </a:p>
      </cdr:txBody>
    </cdr:sp>
  </cdr:relSizeAnchor>
  <cdr:relSizeAnchor xmlns:cdr="http://schemas.openxmlformats.org/drawingml/2006/chartDrawing">
    <cdr:from>
      <cdr:x>0.28571</cdr:x>
      <cdr:y>0.23256</cdr:y>
    </cdr:from>
    <cdr:to>
      <cdr:x>0.3619</cdr:x>
      <cdr:y>0.30233</cdr:y>
    </cdr:to>
    <cdr:sp macro="" textlink="">
      <cdr:nvSpPr>
        <cdr:cNvPr id="9" name="Rectangular Callout 8"/>
        <cdr:cNvSpPr/>
      </cdr:nvSpPr>
      <cdr:spPr>
        <a:xfrm xmlns:a="http://schemas.openxmlformats.org/drawingml/2006/main">
          <a:off x="2286000" y="762000"/>
          <a:ext cx="609600" cy="228600"/>
        </a:xfrm>
        <a:prstGeom xmlns:a="http://schemas.openxmlformats.org/drawingml/2006/main" prst="wedgeRectCallout">
          <a:avLst>
            <a:gd name="adj1" fmla="val 76136"/>
            <a:gd name="adj2" fmla="val 365529"/>
          </a:avLst>
        </a:prstGeom>
        <a:noFill xmlns:a="http://schemas.openxmlformats.org/drawingml/2006/main"/>
        <a:ln xmlns:a="http://schemas.openxmlformats.org/drawingml/2006/main">
          <a:solidFill>
            <a:schemeClr val="accent5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900" b="1" dirty="0" smtClean="0">
              <a:solidFill>
                <a:schemeClr val="accent5">
                  <a:lumMod val="50000"/>
                </a:schemeClr>
              </a:solidFill>
            </a:rPr>
            <a:t>S.E. Asia</a:t>
          </a:r>
          <a:endParaRPr lang="en-US" sz="900" b="1" dirty="0">
            <a:solidFill>
              <a:schemeClr val="accent5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0.50476</cdr:x>
      <cdr:y>0.7907</cdr:y>
    </cdr:from>
    <cdr:to>
      <cdr:x>0.6</cdr:x>
      <cdr:y>0.86047</cdr:y>
    </cdr:to>
    <cdr:sp macro="" textlink="">
      <cdr:nvSpPr>
        <cdr:cNvPr id="10" name="Rectangular Callout 9"/>
        <cdr:cNvSpPr/>
      </cdr:nvSpPr>
      <cdr:spPr>
        <a:xfrm xmlns:a="http://schemas.openxmlformats.org/drawingml/2006/main">
          <a:off x="4038600" y="2590800"/>
          <a:ext cx="762000" cy="228600"/>
        </a:xfrm>
        <a:prstGeom xmlns:a="http://schemas.openxmlformats.org/drawingml/2006/main" prst="wedgeRectCallout">
          <a:avLst>
            <a:gd name="adj1" fmla="val -43863"/>
            <a:gd name="adj2" fmla="val -632449"/>
          </a:avLst>
        </a:prstGeom>
        <a:noFill xmlns:a="http://schemas.openxmlformats.org/drawingml/2006/main"/>
        <a:ln xmlns:a="http://schemas.openxmlformats.org/drawingml/2006/main">
          <a:solidFill>
            <a:schemeClr val="accent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900" b="1" dirty="0" smtClean="0">
              <a:solidFill>
                <a:schemeClr val="accent1">
                  <a:lumMod val="75000"/>
                </a:schemeClr>
              </a:solidFill>
            </a:rPr>
            <a:t>Middle East</a:t>
          </a:r>
          <a:endParaRPr lang="en-US" sz="900" b="1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0.58095</cdr:x>
      <cdr:y>0.65116</cdr:y>
    </cdr:from>
    <cdr:to>
      <cdr:x>0.69524</cdr:x>
      <cdr:y>0.72093</cdr:y>
    </cdr:to>
    <cdr:sp macro="" textlink="">
      <cdr:nvSpPr>
        <cdr:cNvPr id="11" name="Rectangular Callout 10"/>
        <cdr:cNvSpPr/>
      </cdr:nvSpPr>
      <cdr:spPr>
        <a:xfrm xmlns:a="http://schemas.openxmlformats.org/drawingml/2006/main">
          <a:off x="4648200" y="2133600"/>
          <a:ext cx="914400" cy="228600"/>
        </a:xfrm>
        <a:prstGeom xmlns:a="http://schemas.openxmlformats.org/drawingml/2006/main" prst="wedgeRectCallout">
          <a:avLst>
            <a:gd name="adj1" fmla="val -55176"/>
            <a:gd name="adj2" fmla="val -373864"/>
          </a:avLst>
        </a:prstGeom>
        <a:noFill xmlns:a="http://schemas.openxmlformats.org/drawingml/2006/main"/>
        <a:ln xmlns:a="http://schemas.openxmlformats.org/drawingml/2006/main">
          <a:solidFill>
            <a:schemeClr val="accent6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900" b="1" dirty="0" smtClean="0">
              <a:solidFill>
                <a:schemeClr val="accent6">
                  <a:lumMod val="75000"/>
                </a:schemeClr>
              </a:solidFill>
            </a:rPr>
            <a:t>Latin America</a:t>
          </a:r>
          <a:endParaRPr lang="en-US" sz="900" b="1" dirty="0">
            <a:solidFill>
              <a:schemeClr val="accent6">
                <a:lumMod val="75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0.1722</cdr:x>
      <cdr:y>0.70211</cdr:y>
    </cdr:from>
    <cdr:to>
      <cdr:x>0.23422</cdr:x>
      <cdr:y>0.75263</cdr:y>
    </cdr:to>
    <cdr:sp macro="" textlink="">
      <cdr:nvSpPr>
        <cdr:cNvPr id="2" name="Rectangular Callout 1"/>
        <cdr:cNvSpPr/>
      </cdr:nvSpPr>
      <cdr:spPr>
        <a:xfrm xmlns:a="http://schemas.openxmlformats.org/drawingml/2006/main">
          <a:off x="1481138" y="3176588"/>
          <a:ext cx="533400" cy="228600"/>
        </a:xfrm>
        <a:prstGeom xmlns:a="http://schemas.openxmlformats.org/drawingml/2006/main" prst="wedgeRectCallout">
          <a:avLst>
            <a:gd name="adj1" fmla="val -24162"/>
            <a:gd name="adj2" fmla="val -213228"/>
          </a:avLst>
        </a:prstGeom>
        <a:noFill xmlns:a="http://schemas.openxmlformats.org/drawingml/2006/main"/>
        <a:ln xmlns:a="http://schemas.openxmlformats.org/drawingml/2006/main">
          <a:solidFill>
            <a:srgbClr val="0070C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900" b="1" dirty="0" smtClean="0">
              <a:solidFill>
                <a:srgbClr val="0070C0"/>
              </a:solidFill>
            </a:rPr>
            <a:t>Africa</a:t>
          </a:r>
          <a:endParaRPr lang="en-US" sz="900" b="1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0.09247</cdr:x>
      <cdr:y>0.83684</cdr:y>
    </cdr:from>
    <cdr:to>
      <cdr:x>0.18106</cdr:x>
      <cdr:y>0.88737</cdr:y>
    </cdr:to>
    <cdr:sp macro="" textlink="">
      <cdr:nvSpPr>
        <cdr:cNvPr id="3" name="Rectangular Callout 2"/>
        <cdr:cNvSpPr/>
      </cdr:nvSpPr>
      <cdr:spPr>
        <a:xfrm xmlns:a="http://schemas.openxmlformats.org/drawingml/2006/main">
          <a:off x="795338" y="3786188"/>
          <a:ext cx="762000" cy="228600"/>
        </a:xfrm>
        <a:prstGeom xmlns:a="http://schemas.openxmlformats.org/drawingml/2006/main" prst="wedgeRectCallout">
          <a:avLst>
            <a:gd name="adj1" fmla="val 19944"/>
            <a:gd name="adj2" fmla="val -356918"/>
          </a:avLst>
        </a:prstGeom>
        <a:noFill xmlns:a="http://schemas.openxmlformats.org/drawingml/2006/main"/>
        <a:ln xmlns:a="http://schemas.openxmlformats.org/drawingml/2006/main">
          <a:solidFill>
            <a:schemeClr val="accent3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900" b="1" dirty="0" smtClean="0">
              <a:solidFill>
                <a:schemeClr val="accent3">
                  <a:lumMod val="75000"/>
                </a:schemeClr>
              </a:solidFill>
            </a:rPr>
            <a:t>Central Asia</a:t>
          </a:r>
          <a:endParaRPr lang="en-US" sz="900" b="1" dirty="0">
            <a:solidFill>
              <a:schemeClr val="accent3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0.07475</cdr:x>
      <cdr:y>0.70211</cdr:y>
    </cdr:from>
    <cdr:to>
      <cdr:x>0.13677</cdr:x>
      <cdr:y>0.75263</cdr:y>
    </cdr:to>
    <cdr:sp macro="" textlink="">
      <cdr:nvSpPr>
        <cdr:cNvPr id="4" name="Rectangular Callout 3"/>
        <cdr:cNvSpPr/>
      </cdr:nvSpPr>
      <cdr:spPr>
        <a:xfrm xmlns:a="http://schemas.openxmlformats.org/drawingml/2006/main">
          <a:off x="642938" y="3176588"/>
          <a:ext cx="533400" cy="228600"/>
        </a:xfrm>
        <a:prstGeom xmlns:a="http://schemas.openxmlformats.org/drawingml/2006/main" prst="wedgeRectCallout">
          <a:avLst>
            <a:gd name="adj1" fmla="val -15840"/>
            <a:gd name="adj2" fmla="val -205461"/>
          </a:avLst>
        </a:prstGeom>
        <a:noFill xmlns:a="http://schemas.openxmlformats.org/drawingml/2006/main"/>
        <a:ln xmlns:a="http://schemas.openxmlformats.org/drawingml/2006/main">
          <a:solidFill>
            <a:schemeClr val="accent4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900" b="1" dirty="0" smtClean="0">
              <a:solidFill>
                <a:schemeClr val="accent4"/>
              </a:solidFill>
            </a:rPr>
            <a:t>Russia</a:t>
          </a:r>
          <a:endParaRPr lang="en-US" sz="900" b="1" dirty="0">
            <a:solidFill>
              <a:schemeClr val="accent4"/>
            </a:solidFill>
          </a:endParaRPr>
        </a:p>
      </cdr:txBody>
    </cdr:sp>
  </cdr:relSizeAnchor>
  <cdr:relSizeAnchor xmlns:cdr="http://schemas.openxmlformats.org/drawingml/2006/chartDrawing">
    <cdr:from>
      <cdr:x>0.67719</cdr:x>
      <cdr:y>0.55053</cdr:y>
    </cdr:from>
    <cdr:to>
      <cdr:x>0.74806</cdr:x>
      <cdr:y>0.60105</cdr:y>
    </cdr:to>
    <cdr:sp macro="" textlink="">
      <cdr:nvSpPr>
        <cdr:cNvPr id="5" name="Rectangular Callout 4"/>
        <cdr:cNvSpPr/>
      </cdr:nvSpPr>
      <cdr:spPr>
        <a:xfrm xmlns:a="http://schemas.openxmlformats.org/drawingml/2006/main">
          <a:off x="5824538" y="2490788"/>
          <a:ext cx="609600" cy="228600"/>
        </a:xfrm>
        <a:prstGeom xmlns:a="http://schemas.openxmlformats.org/drawingml/2006/main" prst="wedgeRectCallout">
          <a:avLst>
            <a:gd name="adj1" fmla="val -26658"/>
            <a:gd name="adj2" fmla="val -442354"/>
          </a:avLst>
        </a:prstGeom>
        <a:noFill xmlns:a="http://schemas.openxmlformats.org/drawingml/2006/main"/>
        <a:ln xmlns:a="http://schemas.openxmlformats.org/drawingml/2006/main">
          <a:solidFill>
            <a:schemeClr val="accent5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900" b="1" dirty="0" smtClean="0">
              <a:solidFill>
                <a:schemeClr val="accent5"/>
              </a:solidFill>
            </a:rPr>
            <a:t>S.E. Asia</a:t>
          </a:r>
          <a:endParaRPr lang="en-US" sz="900" b="1" dirty="0">
            <a:solidFill>
              <a:schemeClr val="accent5"/>
            </a:solidFill>
          </a:endParaRPr>
        </a:p>
      </cdr:txBody>
    </cdr:sp>
  </cdr:relSizeAnchor>
  <cdr:relSizeAnchor xmlns:cdr="http://schemas.openxmlformats.org/drawingml/2006/chartDrawing">
    <cdr:from>
      <cdr:x>0.08361</cdr:x>
      <cdr:y>0.24737</cdr:y>
    </cdr:from>
    <cdr:to>
      <cdr:x>0.14563</cdr:x>
      <cdr:y>0.29789</cdr:y>
    </cdr:to>
    <cdr:sp macro="" textlink="">
      <cdr:nvSpPr>
        <cdr:cNvPr id="6" name="Rectangular Callout 5"/>
        <cdr:cNvSpPr/>
      </cdr:nvSpPr>
      <cdr:spPr>
        <a:xfrm xmlns:a="http://schemas.openxmlformats.org/drawingml/2006/main">
          <a:off x="719138" y="1119188"/>
          <a:ext cx="533400" cy="228600"/>
        </a:xfrm>
        <a:prstGeom xmlns:a="http://schemas.openxmlformats.org/drawingml/2006/main" prst="wedgeRectCallout">
          <a:avLst>
            <a:gd name="adj1" fmla="val -10847"/>
            <a:gd name="adj2" fmla="val 213956"/>
          </a:avLst>
        </a:prstGeom>
        <a:noFill xmlns:a="http://schemas.openxmlformats.org/drawingml/2006/main"/>
        <a:ln xmlns:a="http://schemas.openxmlformats.org/drawingml/2006/main">
          <a:solidFill>
            <a:schemeClr val="accent5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900" b="1" dirty="0" smtClean="0">
              <a:solidFill>
                <a:schemeClr val="accent5">
                  <a:lumMod val="75000"/>
                </a:schemeClr>
              </a:solidFill>
            </a:rPr>
            <a:t>Europe</a:t>
          </a:r>
          <a:endParaRPr lang="en-US" sz="900" b="1" dirty="0">
            <a:solidFill>
              <a:schemeClr val="accent5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0.19878</cdr:x>
      <cdr:y>0.23053</cdr:y>
    </cdr:from>
    <cdr:to>
      <cdr:x>0.26966</cdr:x>
      <cdr:y>0.28105</cdr:y>
    </cdr:to>
    <cdr:sp macro="" textlink="">
      <cdr:nvSpPr>
        <cdr:cNvPr id="7" name="Rectangular Callout 6"/>
        <cdr:cNvSpPr/>
      </cdr:nvSpPr>
      <cdr:spPr>
        <a:xfrm xmlns:a="http://schemas.openxmlformats.org/drawingml/2006/main">
          <a:off x="1709738" y="1042988"/>
          <a:ext cx="609600" cy="228600"/>
        </a:xfrm>
        <a:prstGeom xmlns:a="http://schemas.openxmlformats.org/drawingml/2006/main" prst="wedgeRectCallout">
          <a:avLst>
            <a:gd name="adj1" fmla="val -6270"/>
            <a:gd name="adj2" fmla="val 202306"/>
          </a:avLst>
        </a:prstGeom>
        <a:noFill xmlns:a="http://schemas.openxmlformats.org/drawingml/2006/main"/>
        <a:ln xmlns:a="http://schemas.openxmlformats.org/drawingml/2006/main">
          <a:solidFill>
            <a:srgbClr val="7030A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900" b="1" dirty="0" smtClean="0">
              <a:solidFill>
                <a:srgbClr val="7030A0"/>
              </a:solidFill>
            </a:rPr>
            <a:t>East Asia</a:t>
          </a:r>
          <a:endParaRPr lang="en-US" sz="900" b="1" dirty="0">
            <a:solidFill>
              <a:srgbClr val="7030A0"/>
            </a:solidFill>
          </a:endParaRPr>
        </a:p>
      </cdr:txBody>
    </cdr:sp>
  </cdr:relSizeAnchor>
  <cdr:relSizeAnchor xmlns:cdr="http://schemas.openxmlformats.org/drawingml/2006/chartDrawing">
    <cdr:from>
      <cdr:x>0.32281</cdr:x>
      <cdr:y>0.16316</cdr:y>
    </cdr:from>
    <cdr:to>
      <cdr:x>0.39369</cdr:x>
      <cdr:y>0.21368</cdr:y>
    </cdr:to>
    <cdr:sp macro="" textlink="">
      <cdr:nvSpPr>
        <cdr:cNvPr id="8" name="Rectangular Callout 7"/>
        <cdr:cNvSpPr/>
      </cdr:nvSpPr>
      <cdr:spPr>
        <a:xfrm xmlns:a="http://schemas.openxmlformats.org/drawingml/2006/main">
          <a:off x="2776538" y="738188"/>
          <a:ext cx="609600" cy="228600"/>
        </a:xfrm>
        <a:prstGeom xmlns:a="http://schemas.openxmlformats.org/drawingml/2006/main" prst="wedgeRectCallout">
          <a:avLst>
            <a:gd name="adj1" fmla="val 244216"/>
            <a:gd name="adj2" fmla="val 167354"/>
          </a:avLst>
        </a:prstGeom>
        <a:noFill xmlns:a="http://schemas.openxmlformats.org/drawingml/2006/main"/>
        <a:ln xmlns:a="http://schemas.openxmlformats.org/drawingml/2006/main">
          <a:solidFill>
            <a:schemeClr val="accent3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900" b="1" dirty="0" smtClean="0">
              <a:solidFill>
                <a:schemeClr val="accent3">
                  <a:lumMod val="50000"/>
                </a:schemeClr>
              </a:solidFill>
            </a:rPr>
            <a:t>Oceania</a:t>
          </a:r>
          <a:endParaRPr lang="en-US" sz="900" b="1" dirty="0">
            <a:solidFill>
              <a:schemeClr val="accent3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0.46456</cdr:x>
      <cdr:y>0.11263</cdr:y>
    </cdr:from>
    <cdr:to>
      <cdr:x>0.52658</cdr:x>
      <cdr:y>0.16316</cdr:y>
    </cdr:to>
    <cdr:sp macro="" textlink="">
      <cdr:nvSpPr>
        <cdr:cNvPr id="9" name="Rectangular Callout 8"/>
        <cdr:cNvSpPr/>
      </cdr:nvSpPr>
      <cdr:spPr>
        <a:xfrm xmlns:a="http://schemas.openxmlformats.org/drawingml/2006/main">
          <a:off x="3995738" y="509588"/>
          <a:ext cx="533400" cy="228600"/>
        </a:xfrm>
        <a:prstGeom xmlns:a="http://schemas.openxmlformats.org/drawingml/2006/main" prst="wedgeRectCallout">
          <a:avLst>
            <a:gd name="adj1" fmla="val 138945"/>
            <a:gd name="adj2" fmla="val 245025"/>
          </a:avLst>
        </a:prstGeom>
        <a:noFill xmlns:a="http://schemas.openxmlformats.org/drawingml/2006/main"/>
        <a:ln xmlns:a="http://schemas.openxmlformats.org/drawingml/2006/main">
          <a:solidFill>
            <a:srgbClr val="971E15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900" b="1" dirty="0" smtClean="0">
              <a:solidFill>
                <a:srgbClr val="971E15"/>
              </a:solidFill>
            </a:rPr>
            <a:t>Balkans</a:t>
          </a:r>
          <a:endParaRPr lang="en-US" sz="900" b="1" dirty="0">
            <a:solidFill>
              <a:srgbClr val="971E15"/>
            </a:solidFill>
          </a:endParaRPr>
        </a:p>
      </cdr:txBody>
    </cdr:sp>
  </cdr:relSizeAnchor>
  <cdr:relSizeAnchor xmlns:cdr="http://schemas.openxmlformats.org/drawingml/2006/chartDrawing">
    <cdr:from>
      <cdr:x>0.38483</cdr:x>
      <cdr:y>0.46632</cdr:y>
    </cdr:from>
    <cdr:to>
      <cdr:x>0.47342</cdr:x>
      <cdr:y>0.51684</cdr:y>
    </cdr:to>
    <cdr:sp macro="" textlink="">
      <cdr:nvSpPr>
        <cdr:cNvPr id="10" name="Rectangular Callout 9"/>
        <cdr:cNvSpPr/>
      </cdr:nvSpPr>
      <cdr:spPr>
        <a:xfrm xmlns:a="http://schemas.openxmlformats.org/drawingml/2006/main">
          <a:off x="3309938" y="2109788"/>
          <a:ext cx="762000" cy="228600"/>
        </a:xfrm>
        <a:prstGeom xmlns:a="http://schemas.openxmlformats.org/drawingml/2006/main" prst="wedgeRectCallout">
          <a:avLst>
            <a:gd name="adj1" fmla="val -52289"/>
            <a:gd name="adj2" fmla="val -182161"/>
          </a:avLst>
        </a:prstGeom>
        <a:noFill xmlns:a="http://schemas.openxmlformats.org/drawingml/2006/main"/>
        <a:ln xmlns:a="http://schemas.openxmlformats.org/drawingml/2006/main">
          <a:solidFill>
            <a:schemeClr val="tx2">
              <a:lumMod val="60000"/>
              <a:lumOff val="4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900" b="1" dirty="0" smtClean="0">
              <a:solidFill>
                <a:schemeClr val="tx2">
                  <a:lumMod val="60000"/>
                  <a:lumOff val="40000"/>
                </a:schemeClr>
              </a:solidFill>
            </a:rPr>
            <a:t>Middle East</a:t>
          </a:r>
          <a:endParaRPr lang="en-US" sz="900" b="1" dirty="0">
            <a:solidFill>
              <a:schemeClr val="tx2">
                <a:lumMod val="60000"/>
                <a:lumOff val="4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0.5443</cdr:x>
      <cdr:y>0.63474</cdr:y>
    </cdr:from>
    <cdr:to>
      <cdr:x>0.65061</cdr:x>
      <cdr:y>0.68526</cdr:y>
    </cdr:to>
    <cdr:sp macro="" textlink="">
      <cdr:nvSpPr>
        <cdr:cNvPr id="11" name="Rectangular Callout 10"/>
        <cdr:cNvSpPr/>
      </cdr:nvSpPr>
      <cdr:spPr>
        <a:xfrm xmlns:a="http://schemas.openxmlformats.org/drawingml/2006/main">
          <a:off x="4681538" y="2871788"/>
          <a:ext cx="914400" cy="228600"/>
        </a:xfrm>
        <a:prstGeom xmlns:a="http://schemas.openxmlformats.org/drawingml/2006/main" prst="wedgeRectCallout">
          <a:avLst>
            <a:gd name="adj1" fmla="val -57726"/>
            <a:gd name="adj2" fmla="val -648180"/>
          </a:avLst>
        </a:prstGeom>
        <a:noFill xmlns:a="http://schemas.openxmlformats.org/drawingml/2006/main"/>
        <a:ln xmlns:a="http://schemas.openxmlformats.org/drawingml/2006/main">
          <a:solidFill>
            <a:schemeClr val="accent6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900" b="1" dirty="0" smtClean="0">
              <a:solidFill>
                <a:schemeClr val="accent6">
                  <a:lumMod val="75000"/>
                </a:schemeClr>
              </a:solidFill>
            </a:rPr>
            <a:t>Latin America</a:t>
          </a:r>
          <a:endParaRPr lang="en-US" sz="900" b="1" dirty="0">
            <a:solidFill>
              <a:schemeClr val="accent6">
                <a:lumMod val="75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BE35E-EF83-42CB-ADE9-6A3B76E86C24}" type="datetimeFigureOut">
              <a:rPr lang="en-US" smtClean="0"/>
              <a:pPr/>
              <a:t>12/22/2011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D7E71-7BBA-45F8-B734-BDFE25F13E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D7E71-7BBA-45F8-B734-BDFE25F13E7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7EC1A-A081-4DD0-9943-EA5397E297D5}" type="datetimeFigureOut">
              <a:rPr lang="en-US" smtClean="0"/>
              <a:pPr/>
              <a:t>12/22/2011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3DBC2-6A6D-4B2C-996F-F752349C45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7EC1A-A081-4DD0-9943-EA5397E297D5}" type="datetimeFigureOut">
              <a:rPr lang="en-US" smtClean="0"/>
              <a:pPr/>
              <a:t>12/22/2011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3DBC2-6A6D-4B2C-996F-F752349C45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7EC1A-A081-4DD0-9943-EA5397E297D5}" type="datetimeFigureOut">
              <a:rPr lang="en-US" smtClean="0"/>
              <a:pPr/>
              <a:t>12/22/2011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3DBC2-6A6D-4B2C-996F-F752349C45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7EC1A-A081-4DD0-9943-EA5397E297D5}" type="datetimeFigureOut">
              <a:rPr lang="en-US" smtClean="0"/>
              <a:pPr/>
              <a:t>12/22/2011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3DBC2-6A6D-4B2C-996F-F752349C45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7EC1A-A081-4DD0-9943-EA5397E297D5}" type="datetimeFigureOut">
              <a:rPr lang="en-US" smtClean="0"/>
              <a:pPr/>
              <a:t>12/22/2011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3DBC2-6A6D-4B2C-996F-F752349C45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7EC1A-A081-4DD0-9943-EA5397E297D5}" type="datetimeFigureOut">
              <a:rPr lang="en-US" smtClean="0"/>
              <a:pPr/>
              <a:t>12/22/2011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3DBC2-6A6D-4B2C-996F-F752349C45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7EC1A-A081-4DD0-9943-EA5397E297D5}" type="datetimeFigureOut">
              <a:rPr lang="en-US" smtClean="0"/>
              <a:pPr/>
              <a:t>12/22/2011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3DBC2-6A6D-4B2C-996F-F752349C45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7EC1A-A081-4DD0-9943-EA5397E297D5}" type="datetimeFigureOut">
              <a:rPr lang="en-US" smtClean="0"/>
              <a:pPr/>
              <a:t>12/22/2011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3DBC2-6A6D-4B2C-996F-F752349C45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7EC1A-A081-4DD0-9943-EA5397E297D5}" type="datetimeFigureOut">
              <a:rPr lang="en-US" smtClean="0"/>
              <a:pPr/>
              <a:t>12/22/2011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3DBC2-6A6D-4B2C-996F-F752349C45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7EC1A-A081-4DD0-9943-EA5397E297D5}" type="datetimeFigureOut">
              <a:rPr lang="en-US" smtClean="0"/>
              <a:pPr/>
              <a:t>12/22/2011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3DBC2-6A6D-4B2C-996F-F752349C45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7EC1A-A081-4DD0-9943-EA5397E297D5}" type="datetimeFigureOut">
              <a:rPr lang="en-US" smtClean="0"/>
              <a:pPr/>
              <a:t>12/22/2011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3DBC2-6A6D-4B2C-996F-F752349C45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7EC1A-A081-4DD0-9943-EA5397E297D5}" type="datetimeFigureOut">
              <a:rPr lang="en-US" smtClean="0"/>
              <a:pPr/>
              <a:t>12/22/2011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3DBC2-6A6D-4B2C-996F-F752349C45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Pinger</a:t>
            </a:r>
            <a:r>
              <a:rPr lang="en-US" dirty="0" smtClean="0"/>
              <a:t> Metrics ICFA Report 2011</a:t>
            </a:r>
            <a:br>
              <a:rPr lang="en-US" dirty="0" smtClean="0"/>
            </a:br>
            <a:r>
              <a:rPr lang="en-US" dirty="0" smtClean="0"/>
              <a:t>SLAC to regions of the World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New </a:t>
            </a:r>
            <a:r>
              <a:rPr lang="en-US" sz="2800" dirty="0" err="1" smtClean="0"/>
              <a:t>UpdatedNthroughput</a:t>
            </a:r>
            <a:r>
              <a:rPr lang="en-US" sz="2800" dirty="0" smtClean="0"/>
              <a:t> graph (Updated 12/19/2011)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mberzeb\Pictures\ICFA-report2012-images\derived throughput TLDs to contine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" y="304800"/>
            <a:ext cx="8977541" cy="1981200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535363"/>
          </a:xfrm>
        </p:spPr>
        <p:txBody>
          <a:bodyPr/>
          <a:lstStyle/>
          <a:p>
            <a:r>
              <a:rPr lang="en-US" sz="1600" dirty="0" smtClean="0"/>
              <a:t>S.E Asia throughput is high for East Asia and South Asia.</a:t>
            </a:r>
          </a:p>
          <a:p>
            <a:r>
              <a:rPr lang="en-US" sz="1600" dirty="0" smtClean="0"/>
              <a:t>Europe to Africa throughput is higher than Africa to Africa</a:t>
            </a:r>
          </a:p>
          <a:p>
            <a:r>
              <a:rPr lang="en-US" sz="1600" dirty="0" smtClean="0"/>
              <a:t>Europe to Russia and Africa to Russia give better throughput than from the rest of the regions. Same goes fro Middle East.</a:t>
            </a:r>
          </a:p>
          <a:p>
            <a:r>
              <a:rPr lang="en-US" sz="1600" dirty="0" smtClean="0"/>
              <a:t>North America to Latin America throughput is better than Latin America to Latin America</a:t>
            </a:r>
          </a:p>
          <a:p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mberzeb\Pictures\ICFA-report2012-images\HDI vs N-throughpu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8050383" cy="6019800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 flipH="1" flipV="1">
            <a:off x="3962400" y="685800"/>
            <a:ext cx="259080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962400" y="914400"/>
            <a:ext cx="609600" cy="76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6172200" y="914400"/>
            <a:ext cx="152400" cy="685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6400800" y="838200"/>
            <a:ext cx="152400" cy="457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5029200" y="990600"/>
            <a:ext cx="762000" cy="1524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5486400" y="914400"/>
            <a:ext cx="609600" cy="1219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3200400" y="1295400"/>
            <a:ext cx="1219200" cy="533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3200400" y="1828800"/>
            <a:ext cx="1295400" cy="304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3124200" y="2133600"/>
            <a:ext cx="914400" cy="304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2667000" y="2362200"/>
            <a:ext cx="1219200" cy="304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191000" y="2743200"/>
            <a:ext cx="381000" cy="990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3352800" y="2667000"/>
            <a:ext cx="609600" cy="1371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2743200" y="3810000"/>
            <a:ext cx="228600" cy="304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2895600" y="3581400"/>
            <a:ext cx="76200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 flipV="1">
            <a:off x="2362200" y="3276600"/>
            <a:ext cx="22860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2590800" y="2971800"/>
            <a:ext cx="685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3124200" y="1447800"/>
            <a:ext cx="1828800" cy="76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Freeform 63"/>
          <p:cNvSpPr/>
          <p:nvPr/>
        </p:nvSpPr>
        <p:spPr>
          <a:xfrm>
            <a:off x="2441359" y="532660"/>
            <a:ext cx="4163627" cy="2672179"/>
          </a:xfrm>
          <a:custGeom>
            <a:avLst/>
            <a:gdLst>
              <a:gd name="connsiteX0" fmla="*/ 0 w 4163627"/>
              <a:gd name="connsiteY0" fmla="*/ 2672179 h 2672179"/>
              <a:gd name="connsiteX1" fmla="*/ 4163627 w 4163627"/>
              <a:gd name="connsiteY1" fmla="*/ 0 h 2672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163627" h="2672179">
                <a:moveTo>
                  <a:pt x="0" y="2672179"/>
                </a:moveTo>
                <a:lnTo>
                  <a:pt x="4163627" y="0"/>
                </a:ln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6400800" y="36576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y = 0.0977 </a:t>
            </a:r>
            <a:r>
              <a:rPr lang="en-US" sz="1400" b="1" dirty="0" err="1" smtClean="0"/>
              <a:t>ln</a:t>
            </a:r>
            <a:r>
              <a:rPr lang="en-US" sz="1400" b="1" dirty="0" smtClean="0"/>
              <a:t>(x) + 0.0683</a:t>
            </a:r>
          </a:p>
          <a:p>
            <a:pPr algn="ctr"/>
            <a:r>
              <a:rPr lang="en-US" sz="1400" b="1" dirty="0" smtClean="0"/>
              <a:t>R</a:t>
            </a:r>
            <a:r>
              <a:rPr lang="en-US" sz="1400" b="1" baseline="30000" dirty="0" smtClean="0"/>
              <a:t>2</a:t>
            </a:r>
            <a:r>
              <a:rPr lang="en-US" sz="1400" b="1" dirty="0" smtClean="0"/>
              <a:t> = 0.3258</a:t>
            </a:r>
            <a:endParaRPr lang="en-US" sz="14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458200" cy="619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flipH="1" flipV="1">
            <a:off x="4876800" y="609600"/>
            <a:ext cx="228600" cy="7620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257800" y="914400"/>
            <a:ext cx="304800" cy="15240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6553200" y="685800"/>
            <a:ext cx="304800" cy="76200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3276600" y="2362200"/>
            <a:ext cx="1219200" cy="60960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6629400" y="1524000"/>
            <a:ext cx="76200" cy="45720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6324600" y="1143000"/>
            <a:ext cx="76200" cy="1295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181600" y="2819400"/>
            <a:ext cx="762000" cy="533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5105400" y="2971800"/>
            <a:ext cx="609600" cy="838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733800" y="4648200"/>
            <a:ext cx="68580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 flipV="1">
            <a:off x="3352800" y="2895600"/>
            <a:ext cx="838200" cy="76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 flipV="1">
            <a:off x="2971800" y="3352800"/>
            <a:ext cx="1066800" cy="228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3200400" y="3733800"/>
            <a:ext cx="99060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2514600" y="4419600"/>
            <a:ext cx="83820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2133600" y="4876800"/>
            <a:ext cx="533400" cy="228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2286000" y="5334000"/>
            <a:ext cx="76200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3429000" y="5257800"/>
            <a:ext cx="106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Freeform 80"/>
          <p:cNvSpPr/>
          <p:nvPr/>
        </p:nvSpPr>
        <p:spPr>
          <a:xfrm>
            <a:off x="2281561" y="985421"/>
            <a:ext cx="4492101" cy="4190261"/>
          </a:xfrm>
          <a:custGeom>
            <a:avLst/>
            <a:gdLst>
              <a:gd name="connsiteX0" fmla="*/ 0 w 4492101"/>
              <a:gd name="connsiteY0" fmla="*/ 4190261 h 4190261"/>
              <a:gd name="connsiteX1" fmla="*/ 4492101 w 4492101"/>
              <a:gd name="connsiteY1" fmla="*/ 0 h 4190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92101" h="4190261">
                <a:moveTo>
                  <a:pt x="0" y="4190261"/>
                </a:moveTo>
                <a:cubicBezTo>
                  <a:pt x="1885765" y="2455416"/>
                  <a:pt x="3771530" y="720571"/>
                  <a:pt x="4492101" y="0"/>
                </a:cubicBezTo>
              </a:path>
            </a:pathLst>
          </a:cu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6629400" y="35814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y= 0.1209ln(x) – 0.4056</a:t>
            </a:r>
          </a:p>
          <a:p>
            <a:pPr algn="ctr"/>
            <a:r>
              <a:rPr lang="en-US" sz="1400" b="1" dirty="0" smtClean="0"/>
              <a:t>R</a:t>
            </a:r>
            <a:r>
              <a:rPr lang="en-US" sz="1400" b="1" baseline="30000" dirty="0" smtClean="0"/>
              <a:t>2</a:t>
            </a:r>
            <a:r>
              <a:rPr lang="en-US" sz="1400" b="1" dirty="0" smtClean="0"/>
              <a:t> = 0.5626</a:t>
            </a:r>
            <a:endParaRPr lang="en-US" sz="14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95275" y="1671637"/>
            <a:ext cx="8553450" cy="3514726"/>
            <a:chOff x="295275" y="1671637"/>
            <a:chExt cx="8553450" cy="3514726"/>
          </a:xfrm>
        </p:grpSpPr>
        <p:graphicFrame>
          <p:nvGraphicFramePr>
            <p:cNvPr id="5" name="Chart 4"/>
            <p:cNvGraphicFramePr/>
            <p:nvPr/>
          </p:nvGraphicFramePr>
          <p:xfrm>
            <a:off x="295275" y="1671637"/>
            <a:ext cx="8553450" cy="35147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Rectangular Callout 5"/>
            <p:cNvSpPr/>
            <p:nvPr/>
          </p:nvSpPr>
          <p:spPr>
            <a:xfrm>
              <a:off x="5638800" y="4419600"/>
              <a:ext cx="533400" cy="381000"/>
            </a:xfrm>
            <a:prstGeom prst="wedgeRectCallout">
              <a:avLst>
                <a:gd name="adj1" fmla="val -147657"/>
                <a:gd name="adj2" fmla="val -131675"/>
              </a:avLst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South Asia</a:t>
              </a:r>
              <a:endParaRPr lang="en-US" sz="900" b="1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7" name="Rectangular Callout 6"/>
            <p:cNvSpPr/>
            <p:nvPr/>
          </p:nvSpPr>
          <p:spPr>
            <a:xfrm>
              <a:off x="6248400" y="3352800"/>
              <a:ext cx="762000" cy="228600"/>
            </a:xfrm>
            <a:prstGeom prst="wedgeRectCallout">
              <a:avLst>
                <a:gd name="adj1" fmla="val -18003"/>
                <a:gd name="adj2" fmla="val -227987"/>
              </a:avLst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b="1" dirty="0" smtClean="0">
                  <a:solidFill>
                    <a:schemeClr val="accent3">
                      <a:lumMod val="75000"/>
                    </a:schemeClr>
                  </a:solidFill>
                </a:rPr>
                <a:t>Central Asia</a:t>
              </a:r>
              <a:endParaRPr lang="en-US" sz="9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" name="Rectangular Callout 7"/>
            <p:cNvSpPr/>
            <p:nvPr/>
          </p:nvSpPr>
          <p:spPr>
            <a:xfrm>
              <a:off x="4419600" y="3733800"/>
              <a:ext cx="533400" cy="381000"/>
            </a:xfrm>
            <a:prstGeom prst="wedgeRectCallout">
              <a:avLst>
                <a:gd name="adj1" fmla="val -110709"/>
                <a:gd name="adj2" fmla="val -9733"/>
              </a:avLst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b="1" dirty="0" smtClean="0">
                  <a:solidFill>
                    <a:schemeClr val="accent1">
                      <a:lumMod val="75000"/>
                    </a:schemeClr>
                  </a:solidFill>
                </a:rPr>
                <a:t>Middle East</a:t>
              </a:r>
              <a:endParaRPr lang="en-US" sz="9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" name="Rectangular Callout 8"/>
            <p:cNvSpPr/>
            <p:nvPr/>
          </p:nvSpPr>
          <p:spPr>
            <a:xfrm>
              <a:off x="4572000" y="3429000"/>
              <a:ext cx="609600" cy="228600"/>
            </a:xfrm>
            <a:prstGeom prst="wedgeRectCallout">
              <a:avLst>
                <a:gd name="adj1" fmla="val -51901"/>
                <a:gd name="adj2" fmla="val -306432"/>
              </a:avLst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b="1" dirty="0" smtClean="0">
                  <a:solidFill>
                    <a:schemeClr val="accent5"/>
                  </a:solidFill>
                </a:rPr>
                <a:t>S.E. Asia</a:t>
              </a:r>
              <a:endParaRPr lang="en-US" sz="900" b="1" dirty="0">
                <a:solidFill>
                  <a:schemeClr val="accent5"/>
                </a:solidFill>
              </a:endParaRPr>
            </a:p>
          </p:txBody>
        </p:sp>
        <p:sp>
          <p:nvSpPr>
            <p:cNvPr id="10" name="Rectangular Callout 9"/>
            <p:cNvSpPr/>
            <p:nvPr/>
          </p:nvSpPr>
          <p:spPr>
            <a:xfrm>
              <a:off x="3657600" y="4343400"/>
              <a:ext cx="533400" cy="228600"/>
            </a:xfrm>
            <a:prstGeom prst="wedgeRectCallout">
              <a:avLst>
                <a:gd name="adj1" fmla="val -170625"/>
                <a:gd name="adj2" fmla="val -154976"/>
              </a:avLst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b="1" dirty="0" smtClean="0">
                  <a:solidFill>
                    <a:schemeClr val="accent4"/>
                  </a:solidFill>
                </a:rPr>
                <a:t>Russia</a:t>
              </a:r>
              <a:endParaRPr lang="en-US" sz="900" b="1" dirty="0">
                <a:solidFill>
                  <a:schemeClr val="accent4"/>
                </a:solidFill>
              </a:endParaRPr>
            </a:p>
          </p:txBody>
        </p:sp>
        <p:sp>
          <p:nvSpPr>
            <p:cNvPr id="11" name="Rectangular Callout 10"/>
            <p:cNvSpPr/>
            <p:nvPr/>
          </p:nvSpPr>
          <p:spPr>
            <a:xfrm>
              <a:off x="2819400" y="4572000"/>
              <a:ext cx="609600" cy="228600"/>
            </a:xfrm>
            <a:prstGeom prst="wedgeRectCallout">
              <a:avLst>
                <a:gd name="adj1" fmla="val -188309"/>
                <a:gd name="adj2" fmla="val -139442"/>
              </a:avLst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b="1" dirty="0" smtClean="0">
                  <a:solidFill>
                    <a:schemeClr val="accent4"/>
                  </a:solidFill>
                </a:rPr>
                <a:t>East Asia</a:t>
              </a:r>
              <a:endParaRPr lang="en-US" sz="900" b="1" dirty="0">
                <a:solidFill>
                  <a:schemeClr val="accent4"/>
                </a:solidFill>
              </a:endParaRPr>
            </a:p>
          </p:txBody>
        </p:sp>
        <p:sp>
          <p:nvSpPr>
            <p:cNvPr id="12" name="Rectangular Callout 11"/>
            <p:cNvSpPr/>
            <p:nvPr/>
          </p:nvSpPr>
          <p:spPr>
            <a:xfrm>
              <a:off x="2057400" y="3886200"/>
              <a:ext cx="609600" cy="228600"/>
            </a:xfrm>
            <a:prstGeom prst="wedgeRectCallout">
              <a:avLst>
                <a:gd name="adj1" fmla="val 97451"/>
                <a:gd name="adj2" fmla="val -160801"/>
              </a:avLst>
            </a:prstGeom>
            <a:noFill/>
            <a:ln>
              <a:solidFill>
                <a:srgbClr val="971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b="1" dirty="0" smtClean="0">
                  <a:solidFill>
                    <a:srgbClr val="971E15"/>
                  </a:solidFill>
                </a:rPr>
                <a:t>Balkans</a:t>
              </a:r>
              <a:endParaRPr lang="en-US" sz="900" b="1" dirty="0">
                <a:solidFill>
                  <a:srgbClr val="971E15"/>
                </a:solidFill>
              </a:endParaRPr>
            </a:p>
          </p:txBody>
        </p:sp>
        <p:sp>
          <p:nvSpPr>
            <p:cNvPr id="13" name="Rectangular Callout 12"/>
            <p:cNvSpPr/>
            <p:nvPr/>
          </p:nvSpPr>
          <p:spPr>
            <a:xfrm>
              <a:off x="2895600" y="2971800"/>
              <a:ext cx="533400" cy="228600"/>
            </a:xfrm>
            <a:prstGeom prst="wedgeRectCallout">
              <a:avLst>
                <a:gd name="adj1" fmla="val -37476"/>
                <a:gd name="adj2" fmla="val -178276"/>
              </a:avLst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b="1" dirty="0" smtClean="0">
                  <a:solidFill>
                    <a:schemeClr val="accent5">
                      <a:lumMod val="75000"/>
                    </a:schemeClr>
                  </a:solidFill>
                </a:rPr>
                <a:t>Europe</a:t>
              </a:r>
              <a:endParaRPr lang="en-US" sz="9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4" name="Rectangular Callout 13"/>
            <p:cNvSpPr/>
            <p:nvPr/>
          </p:nvSpPr>
          <p:spPr>
            <a:xfrm>
              <a:off x="1905000" y="3124200"/>
              <a:ext cx="914400" cy="228600"/>
            </a:xfrm>
            <a:prstGeom prst="wedgeRectCallout">
              <a:avLst>
                <a:gd name="adj1" fmla="val -54814"/>
                <a:gd name="adj2" fmla="val -401578"/>
              </a:avLst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b="1" dirty="0" smtClean="0">
                  <a:solidFill>
                    <a:schemeClr val="accent2"/>
                  </a:solidFill>
                </a:rPr>
                <a:t> North America</a:t>
              </a:r>
              <a:endParaRPr lang="en-US" sz="900" b="1" dirty="0">
                <a:solidFill>
                  <a:schemeClr val="accent2"/>
                </a:solidFill>
              </a:endParaRPr>
            </a:p>
          </p:txBody>
        </p:sp>
        <p:sp>
          <p:nvSpPr>
            <p:cNvPr id="15" name="Rectangular Callout 14"/>
            <p:cNvSpPr/>
            <p:nvPr/>
          </p:nvSpPr>
          <p:spPr>
            <a:xfrm>
              <a:off x="6324600" y="4419600"/>
              <a:ext cx="609600" cy="228600"/>
            </a:xfrm>
            <a:prstGeom prst="wedgeRectCallout">
              <a:avLst>
                <a:gd name="adj1" fmla="val -268421"/>
                <a:gd name="adj2" fmla="val -659988"/>
              </a:avLst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b="1" dirty="0" smtClean="0">
                  <a:solidFill>
                    <a:schemeClr val="accent3"/>
                  </a:solidFill>
                </a:rPr>
                <a:t>Oceania</a:t>
              </a:r>
              <a:endParaRPr lang="en-US" sz="900" b="1" dirty="0">
                <a:solidFill>
                  <a:schemeClr val="accent3"/>
                </a:solidFill>
              </a:endParaRPr>
            </a:p>
          </p:txBody>
        </p:sp>
        <p:sp>
          <p:nvSpPr>
            <p:cNvPr id="16" name="Rectangular Callout 15"/>
            <p:cNvSpPr/>
            <p:nvPr/>
          </p:nvSpPr>
          <p:spPr>
            <a:xfrm>
              <a:off x="3276600" y="3581400"/>
              <a:ext cx="609600" cy="381000"/>
            </a:xfrm>
            <a:prstGeom prst="wedgeRectCallout">
              <a:avLst>
                <a:gd name="adj1" fmla="val 4409"/>
                <a:gd name="adj2" fmla="val -301771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b="1" dirty="0" smtClean="0">
                  <a:solidFill>
                    <a:schemeClr val="accent6">
                      <a:lumMod val="75000"/>
                    </a:schemeClr>
                  </a:solidFill>
                </a:rPr>
                <a:t>Latin America</a:t>
              </a:r>
              <a:endParaRPr lang="en-US" sz="9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18" name="Rectangular Callout 17"/>
          <p:cNvSpPr/>
          <p:nvPr/>
        </p:nvSpPr>
        <p:spPr>
          <a:xfrm>
            <a:off x="7010400" y="4114800"/>
            <a:ext cx="533400" cy="228600"/>
          </a:xfrm>
          <a:prstGeom prst="wedgeRectCallout">
            <a:avLst>
              <a:gd name="adj1" fmla="val -64123"/>
              <a:gd name="adj2" fmla="val -18800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2"/>
                </a:solidFill>
              </a:rPr>
              <a:t>Africa</a:t>
            </a:r>
            <a:endParaRPr lang="en-US" sz="9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995362" y="1143000"/>
          <a:ext cx="7386637" cy="3790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57200" y="400050"/>
            <a:ext cx="7910513" cy="6057900"/>
            <a:chOff x="457200" y="400050"/>
            <a:chExt cx="7910513" cy="6057900"/>
          </a:xfrm>
        </p:grpSpPr>
        <p:grpSp>
          <p:nvGrpSpPr>
            <p:cNvPr id="9" name="Group 8"/>
            <p:cNvGrpSpPr/>
            <p:nvPr/>
          </p:nvGrpSpPr>
          <p:grpSpPr>
            <a:xfrm>
              <a:off x="457200" y="400050"/>
              <a:ext cx="7910513" cy="6057900"/>
              <a:chOff x="457200" y="400050"/>
              <a:chExt cx="7910513" cy="6057900"/>
            </a:xfrm>
          </p:grpSpPr>
          <p:pic>
            <p:nvPicPr>
              <p:cNvPr id="2" name="Picture 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76288" y="400050"/>
                <a:ext cx="7591425" cy="6057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16200000">
                <a:off x="-762000" y="3276600"/>
                <a:ext cx="2657475" cy="219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172200" y="762000"/>
                <a:ext cx="714375" cy="209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" name="Picture 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172200" y="1143000"/>
                <a:ext cx="176212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6" name="Straight Connector 5"/>
              <p:cNvCxnSpPr/>
              <p:nvPr/>
            </p:nvCxnSpPr>
            <p:spPr>
              <a:xfrm>
                <a:off x="838200" y="3124200"/>
                <a:ext cx="3810000" cy="0"/>
              </a:xfrm>
              <a:prstGeom prst="line">
                <a:avLst/>
              </a:prstGeom>
              <a:ln>
                <a:solidFill>
                  <a:schemeClr val="tx2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Right Brace 6"/>
              <p:cNvSpPr/>
              <p:nvPr/>
            </p:nvSpPr>
            <p:spPr>
              <a:xfrm>
                <a:off x="4876800" y="609600"/>
                <a:ext cx="457200" cy="2514600"/>
              </a:xfrm>
              <a:prstGeom prst="rightBrace">
                <a:avLst/>
              </a:prstGeom>
              <a:ln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 rot="16200000">
                <a:off x="4802088" y="1751111"/>
                <a:ext cx="1219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tx2"/>
                    </a:solidFill>
                  </a:rPr>
                  <a:t>Satellite Link</a:t>
                </a:r>
                <a:endParaRPr lang="en-US" sz="1400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1676400" y="5638800"/>
              <a:ext cx="4953000" cy="369332"/>
            </a:xfrm>
            <a:prstGeom prst="rect">
              <a:avLst/>
            </a:prstGeom>
            <a:solidFill>
              <a:schemeClr val="accent1">
                <a:alpha val="44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Min RTT from SLAC to Regions of the World 2011</a:t>
              </a:r>
              <a:endParaRPr lang="en-US" b="1" dirty="0"/>
            </a:p>
          </p:txBody>
        </p:sp>
      </p:grpSp>
      <p:cxnSp>
        <p:nvCxnSpPr>
          <p:cNvPr id="15" name="Straight Connector 14"/>
          <p:cNvCxnSpPr/>
          <p:nvPr/>
        </p:nvCxnSpPr>
        <p:spPr>
          <a:xfrm flipV="1">
            <a:off x="1066800" y="838200"/>
            <a:ext cx="304800" cy="60960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143000" y="609600"/>
            <a:ext cx="990600" cy="91440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143000" y="685800"/>
            <a:ext cx="1828800" cy="91440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219200" y="914400"/>
            <a:ext cx="2362200" cy="68580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295400" y="1219200"/>
            <a:ext cx="2286000" cy="38100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295400" y="1447800"/>
            <a:ext cx="2514600" cy="22860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295400" y="1676400"/>
            <a:ext cx="2438400" cy="7620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371600" y="1752600"/>
            <a:ext cx="1752600" cy="22860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447800" y="1981200"/>
            <a:ext cx="1143000" cy="38100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524000" y="2133600"/>
            <a:ext cx="914400" cy="53340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1524000" y="3581400"/>
            <a:ext cx="381000" cy="15240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2286000" y="3962400"/>
            <a:ext cx="228600" cy="38100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1600200" y="3657600"/>
            <a:ext cx="1524000" cy="15240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2362200" y="4267200"/>
            <a:ext cx="304800" cy="15240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3352800" y="4572000"/>
            <a:ext cx="304800" cy="15240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4191000" y="4191000"/>
            <a:ext cx="0" cy="68580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4800600" y="4114800"/>
            <a:ext cx="304800" cy="83820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4724400" y="4495800"/>
            <a:ext cx="76200" cy="53340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5029200" y="4572000"/>
            <a:ext cx="304800" cy="45720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5410200" y="4191000"/>
            <a:ext cx="533400" cy="83820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5867400" y="4572000"/>
            <a:ext cx="304800" cy="53340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V="1">
            <a:off x="6096000" y="4953000"/>
            <a:ext cx="228600" cy="15240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 flipV="1">
            <a:off x="7620000" y="5181600"/>
            <a:ext cx="76200" cy="38100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5257800"/>
            <a:ext cx="53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362200" y="5943600"/>
            <a:ext cx="990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Min RTT (ms) color scale</a:t>
            </a:r>
            <a:endParaRPr lang="en-US" sz="11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867400" y="9906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2011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457200" y="1600200"/>
            <a:ext cx="8441243" cy="1905000"/>
            <a:chOff x="457200" y="1600200"/>
            <a:chExt cx="8441243" cy="1905000"/>
          </a:xfrm>
        </p:grpSpPr>
        <p:grpSp>
          <p:nvGrpSpPr>
            <p:cNvPr id="15" name="Group 14"/>
            <p:cNvGrpSpPr/>
            <p:nvPr/>
          </p:nvGrpSpPr>
          <p:grpSpPr>
            <a:xfrm>
              <a:off x="457200" y="1600200"/>
              <a:ext cx="8441243" cy="1905000"/>
              <a:chOff x="457200" y="1600200"/>
              <a:chExt cx="8441243" cy="1905000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4800600" y="1600200"/>
                <a:ext cx="4097843" cy="1905000"/>
                <a:chOff x="609600" y="1447800"/>
                <a:chExt cx="4097843" cy="1905000"/>
              </a:xfrm>
            </p:grpSpPr>
            <p:pic>
              <p:nvPicPr>
                <p:cNvPr id="4098" name="Picture 2" descr="C:\Users\amberzeb\Pictures\ICFA-report2012-images\2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609600" y="1447800"/>
                  <a:ext cx="4097843" cy="1905000"/>
                </a:xfrm>
                <a:prstGeom prst="rect">
                  <a:avLst/>
                </a:prstGeom>
                <a:noFill/>
              </p:spPr>
            </p:pic>
            <p:sp>
              <p:nvSpPr>
                <p:cNvPr id="7" name="TextBox 6"/>
                <p:cNvSpPr txBox="1"/>
                <p:nvPr/>
              </p:nvSpPr>
              <p:spPr>
                <a:xfrm>
                  <a:off x="3962400" y="1524000"/>
                  <a:ext cx="652743" cy="369332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  <a:alpha val="28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/>
                    <a:t>2011</a:t>
                  </a:r>
                  <a:endParaRPr lang="en-US" b="1" dirty="0"/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457200" y="1600200"/>
                <a:ext cx="4267200" cy="1905000"/>
                <a:chOff x="923925" y="1714500"/>
                <a:chExt cx="4296622" cy="2019300"/>
              </a:xfrm>
            </p:grpSpPr>
            <p:pic>
              <p:nvPicPr>
                <p:cNvPr id="12" name="Picture 2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923925" y="1714500"/>
                  <a:ext cx="4296622" cy="2019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" name="TextBox 12"/>
                <p:cNvSpPr txBox="1"/>
                <p:nvPr/>
              </p:nvSpPr>
              <p:spPr>
                <a:xfrm>
                  <a:off x="1077376" y="1795272"/>
                  <a:ext cx="652743" cy="369332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  <a:alpha val="28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/>
                    <a:t>2008</a:t>
                  </a:r>
                  <a:endParaRPr lang="en-US" b="1" dirty="0"/>
                </a:p>
              </p:txBody>
            </p:sp>
          </p:grpSp>
          <p:sp>
            <p:nvSpPr>
              <p:cNvPr id="14" name="TextBox 13"/>
              <p:cNvSpPr txBox="1"/>
              <p:nvPr/>
            </p:nvSpPr>
            <p:spPr>
              <a:xfrm>
                <a:off x="3505200" y="1676400"/>
                <a:ext cx="2362200" cy="36933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  <a:alpha val="63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Min RTT SLAC to World</a:t>
                </a:r>
                <a:endParaRPr lang="en-US" dirty="0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1447800" y="1752600"/>
              <a:ext cx="685800" cy="781050"/>
              <a:chOff x="4724400" y="4953000"/>
              <a:chExt cx="685800" cy="781050"/>
            </a:xfrm>
          </p:grpSpPr>
          <p:pic>
            <p:nvPicPr>
              <p:cNvPr id="4100" name="Picture 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724400" y="4953000"/>
                <a:ext cx="209550" cy="781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4876800" y="4953000"/>
                <a:ext cx="5334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/>
                  <a:t>740.17</a:t>
                </a:r>
                <a:endParaRPr lang="en-US" sz="800" b="1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876800" y="5486400"/>
                <a:ext cx="28725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16</a:t>
                </a:r>
                <a:endParaRPr lang="en-US" sz="800" b="1" dirty="0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5867400" y="1676400"/>
              <a:ext cx="685800" cy="781050"/>
              <a:chOff x="4724400" y="4953000"/>
              <a:chExt cx="685800" cy="781050"/>
            </a:xfrm>
          </p:grpSpPr>
          <p:pic>
            <p:nvPicPr>
              <p:cNvPr id="21" name="Picture 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724400" y="4953000"/>
                <a:ext cx="209550" cy="781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4876800" y="4953000"/>
                <a:ext cx="5334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/>
                  <a:t>740.17</a:t>
                </a:r>
                <a:endParaRPr lang="en-US" sz="800" b="1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876800" y="5486400"/>
                <a:ext cx="28725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16</a:t>
                </a:r>
                <a:endParaRPr lang="en-US" sz="800" b="1" dirty="0"/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0" y="2438400"/>
          <a:ext cx="80010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ular Callout 2"/>
          <p:cNvSpPr/>
          <p:nvPr/>
        </p:nvSpPr>
        <p:spPr>
          <a:xfrm>
            <a:off x="914400" y="5105400"/>
            <a:ext cx="533400" cy="228600"/>
          </a:xfrm>
          <a:prstGeom prst="wedgeRectCallout">
            <a:avLst>
              <a:gd name="adj1" fmla="val -79707"/>
              <a:gd name="adj2" fmla="val -103157"/>
            </a:avLst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accent4"/>
                </a:solidFill>
              </a:rPr>
              <a:t>Russia</a:t>
            </a:r>
            <a:endParaRPr lang="en-US" sz="900" b="1" dirty="0">
              <a:solidFill>
                <a:schemeClr val="accent4"/>
              </a:solidFill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1447800" y="4876800"/>
            <a:ext cx="609600" cy="228600"/>
          </a:xfrm>
          <a:prstGeom prst="wedgeRectCallout">
            <a:avLst>
              <a:gd name="adj1" fmla="val -81439"/>
              <a:gd name="adj2" fmla="val -240529"/>
            </a:avLst>
          </a:prstGeom>
          <a:noFill/>
          <a:ln>
            <a:solidFill>
              <a:srgbClr val="AC23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rgbClr val="971E15"/>
                </a:solidFill>
              </a:rPr>
              <a:t>Balkans</a:t>
            </a:r>
            <a:endParaRPr lang="en-US" sz="900" b="1" dirty="0">
              <a:solidFill>
                <a:srgbClr val="971E15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457200"/>
            <a:ext cx="5638800" cy="192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457200"/>
            <a:ext cx="6096000" cy="196977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</p:spPr>
        <p:txBody>
          <a:bodyPr wrap="square" rtlCol="0">
            <a:spAutoFit/>
          </a:bodyPr>
          <a:lstStyle/>
          <a:p>
            <a:pPr algn="ctr"/>
            <a:endParaRPr lang="en-US" sz="2800" dirty="0" smtClean="0">
              <a:solidFill>
                <a:schemeClr val="accent2">
                  <a:lumMod val="60000"/>
                  <a:lumOff val="40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ctr"/>
            <a:r>
              <a:rPr lang="en-US" sz="60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PingER</a:t>
            </a:r>
            <a:r>
              <a:rPr lang="en-US" sz="6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 @ SLAC</a:t>
            </a:r>
          </a:p>
          <a:p>
            <a:pPr algn="ctr"/>
            <a:endParaRPr lang="en-US" sz="1400" dirty="0" smtClean="0">
              <a:solidFill>
                <a:schemeClr val="accent2">
                  <a:lumMod val="60000"/>
                  <a:lumOff val="40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  <a:p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2819400"/>
            <a:ext cx="6096000" cy="1938992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  <a:tileRect/>
          </a:gradFill>
        </p:spPr>
        <p:txBody>
          <a:bodyPr wrap="square" rtlCol="0">
            <a:spAutoFit/>
          </a:bodyPr>
          <a:lstStyle/>
          <a:p>
            <a:pPr algn="ctr"/>
            <a:endParaRPr lang="en-US" sz="2800" dirty="0" smtClean="0">
              <a:solidFill>
                <a:schemeClr val="accent2">
                  <a:lumMod val="60000"/>
                  <a:lumOff val="40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ctr"/>
            <a:r>
              <a:rPr lang="en-US" sz="60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PingER</a:t>
            </a:r>
            <a:r>
              <a:rPr lang="en-US" sz="6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6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@ </a:t>
            </a:r>
            <a:r>
              <a:rPr lang="en-US" sz="6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SLAC</a:t>
            </a:r>
          </a:p>
          <a:p>
            <a:pPr algn="ctr"/>
            <a:endParaRPr lang="en-US" sz="1400" dirty="0" smtClean="0">
              <a:solidFill>
                <a:schemeClr val="accent2">
                  <a:lumMod val="60000"/>
                  <a:lumOff val="40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271462" y="1166812"/>
          <a:ext cx="8601075" cy="452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ular Callout 2"/>
          <p:cNvSpPr/>
          <p:nvPr/>
        </p:nvSpPr>
        <p:spPr>
          <a:xfrm>
            <a:off x="2362200" y="4648200"/>
            <a:ext cx="762000" cy="304800"/>
          </a:xfrm>
          <a:prstGeom prst="wedgeRectCallout">
            <a:avLst>
              <a:gd name="adj1" fmla="val 46448"/>
              <a:gd name="adj2" fmla="val -202549"/>
            </a:avLst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accent6"/>
                </a:solidFill>
              </a:rPr>
              <a:t>South Asia</a:t>
            </a:r>
            <a:endParaRPr lang="en-US" sz="9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381000" y="1885950"/>
          <a:ext cx="7767637" cy="3219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</a:t>
            </a:r>
            <a:r>
              <a:rPr lang="en-US" dirty="0" err="1" smtClean="0"/>
              <a:t>Nthroughput</a:t>
            </a:r>
            <a:r>
              <a:rPr lang="en-US" dirty="0" smtClean="0"/>
              <a:t> graph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19146</TotalTime>
  <Words>262</Words>
  <Application>Microsoft Office PowerPoint</Application>
  <PresentationFormat>On-screen Show (4:3)</PresentationFormat>
  <Paragraphs>73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Pinger Metrics ICFA Report 2011 SLAC to regions of the World</vt:lpstr>
      <vt:lpstr>Slide 2</vt:lpstr>
      <vt:lpstr>Slide 3</vt:lpstr>
      <vt:lpstr>Slide 4</vt:lpstr>
      <vt:lpstr>Slide 5</vt:lpstr>
      <vt:lpstr>Slide 6</vt:lpstr>
      <vt:lpstr>Slide 7</vt:lpstr>
      <vt:lpstr>Slide 8</vt:lpstr>
      <vt:lpstr>Old Nthroughput graph</vt:lpstr>
      <vt:lpstr>New UpdatedNthroughput graph (Updated 12/19/2011)</vt:lpstr>
      <vt:lpstr>Slide 11</vt:lpstr>
      <vt:lpstr>Slide 12</vt:lpstr>
      <vt:lpstr>Slide 13</vt:lpstr>
      <vt:lpstr>Slide 14</vt:lpstr>
    </vt:vector>
  </TitlesOfParts>
  <Company>SLAC National Accelerator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Pinger Metrics ICFA Report 2011 SLAC to regions of the World</dc:title>
  <dc:creator>amberzeb</dc:creator>
  <cp:lastModifiedBy>Amber Zeb</cp:lastModifiedBy>
  <cp:revision>272</cp:revision>
  <dcterms:created xsi:type="dcterms:W3CDTF">2011-11-14T22:21:06Z</dcterms:created>
  <dcterms:modified xsi:type="dcterms:W3CDTF">2011-12-23T23:44:21Z</dcterms:modified>
</cp:coreProperties>
</file>