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148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002C-3FE9-49C2-B0BE-6C17439A0B34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B3952-51E6-47A2-B71B-92F1FFA2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Thursday Announcements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Workshop group photo to be taken just before Thursday afternoon  break (~3:30pm) on the lawn in front of CEMEX Auditorium.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  Campus self-guided tour (6-7pm)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See Social Event page for walk route recommendation for Main Quad then Rodin Garden + Cantor museum. (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Reg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desk has Stanford map with main landmarks).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People with cars can drive to tour spots (free parking after 4pm) and depart to dinner from there.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  Dinner at University Club 7:45pm, drinks start 7:15pm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(</a:t>
            </a:r>
            <a:r>
              <a:rPr lang="en-US" sz="2400" b="1" i="1" dirty="0" smtClean="0">
                <a:solidFill>
                  <a:srgbClr val="FF0000"/>
                </a:solidFill>
              </a:rPr>
              <a:t>bring your ticket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People with rental cars should give rides and drive to dinner (no bus return to campus). Driving directions at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reg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desk/social page.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Bus to dinner depart from Cantor Museum at 7:00pm.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Bus to hotel after dinner departs 10:00pm.  </a:t>
            </a:r>
          </a:p>
          <a:p>
            <a:pPr lvl="1" indent="-4572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Signup to Friday afternoon Stanford </a:t>
            </a:r>
            <a:r>
              <a:rPr lang="en-US" sz="2400" dirty="0" err="1" smtClean="0">
                <a:solidFill>
                  <a:srgbClr val="002060"/>
                </a:solidFill>
              </a:rPr>
              <a:t>NanoFab</a:t>
            </a:r>
            <a:r>
              <a:rPr lang="en-US" sz="2400" dirty="0" smtClean="0">
                <a:solidFill>
                  <a:srgbClr val="002060"/>
                </a:solidFill>
              </a:rPr>
              <a:t> Facility tours now open on Social event page. </a:t>
            </a:r>
          </a:p>
        </p:txBody>
      </p:sp>
    </p:spTree>
  </p:cSld>
  <p:clrMapOvr>
    <a:masterClrMapping/>
  </p:clrMapOvr>
  <p:transition advTm="303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 descr="Dinner-direc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3077" y="1295400"/>
            <a:ext cx="4390923" cy="4191000"/>
          </a:xfrm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381000"/>
            <a:ext cx="33528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Stanford Campus Self-tour</a:t>
            </a:r>
            <a:endParaRPr lang="en-US" sz="3200" dirty="0"/>
          </a:p>
        </p:txBody>
      </p:sp>
      <p:sp>
        <p:nvSpPr>
          <p:cNvPr id="29" name="Title 27"/>
          <p:cNvSpPr txBox="1">
            <a:spLocks/>
          </p:cNvSpPr>
          <p:nvPr/>
        </p:nvSpPr>
        <p:spPr>
          <a:xfrm>
            <a:off x="4495800" y="381000"/>
            <a:ext cx="441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Dinner Driving Directions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University Club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5200" y="57150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U-turn at </a:t>
            </a:r>
            <a:r>
              <a:rPr lang="en-US" sz="2000" b="1" dirty="0" err="1" smtClean="0"/>
              <a:t>Hillview</a:t>
            </a:r>
            <a:r>
              <a:rPr lang="en-US" sz="2000" b="1" dirty="0" smtClean="0"/>
              <a:t> into</a:t>
            </a:r>
          </a:p>
          <a:p>
            <a:r>
              <a:rPr lang="en-US" sz="2000" b="1" dirty="0" smtClean="0"/>
              <a:t>Miranda Ave</a:t>
            </a:r>
            <a:endParaRPr lang="en-US" sz="2000" b="1" dirty="0"/>
          </a:p>
        </p:txBody>
      </p:sp>
      <p:pic>
        <p:nvPicPr>
          <p:cNvPr id="32" name="Picture 31" descr="Campus-to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19400"/>
            <a:ext cx="4309658" cy="3208512"/>
          </a:xfrm>
          <a:prstGeom prst="rect">
            <a:avLst/>
          </a:prstGeom>
        </p:spPr>
      </p:pic>
      <p:pic>
        <p:nvPicPr>
          <p:cNvPr id="35" name="Picture 34" descr="Univ-Club-Utu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876800"/>
            <a:ext cx="2621486" cy="1814248"/>
          </a:xfrm>
          <a:prstGeom prst="rect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6553200" y="4953000"/>
            <a:ext cx="1295400" cy="609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8956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029200"/>
            <a:ext cx="6879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5715000"/>
            <a:ext cx="627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5715000"/>
            <a:ext cx="838200" cy="52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Diamond 17"/>
          <p:cNvSpPr>
            <a:spLocks noChangeArrowheads="1"/>
          </p:cNvSpPr>
          <p:nvPr/>
        </p:nvSpPr>
        <p:spPr bwMode="auto">
          <a:xfrm rot="20944481">
            <a:off x="2879662" y="3234622"/>
            <a:ext cx="425832" cy="676630"/>
          </a:xfrm>
          <a:prstGeom prst="diamond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1524000"/>
            <a:ext cx="153734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1447800"/>
            <a:ext cx="840079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1752600" y="167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Cantor Museum &amp; Rodin Garden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405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180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Thursday Announcements</vt:lpstr>
      <vt:lpstr>Stanford Campus Self-tour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Su, Dong</dc:creator>
  <cp:lastModifiedBy>sudong</cp:lastModifiedBy>
  <cp:revision>22</cp:revision>
  <dcterms:created xsi:type="dcterms:W3CDTF">2006-08-16T00:00:00Z</dcterms:created>
  <dcterms:modified xsi:type="dcterms:W3CDTF">2012-03-29T13:43:06Z</dcterms:modified>
</cp:coreProperties>
</file>